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2"/>
  </p:notesMasterIdLst>
  <p:sldIdLst>
    <p:sldId id="256" r:id="rId2"/>
    <p:sldId id="282" r:id="rId3"/>
    <p:sldId id="281" r:id="rId4"/>
    <p:sldId id="295" r:id="rId5"/>
    <p:sldId id="258" r:id="rId6"/>
    <p:sldId id="293" r:id="rId7"/>
    <p:sldId id="260" r:id="rId8"/>
    <p:sldId id="259" r:id="rId9"/>
    <p:sldId id="288" r:id="rId10"/>
    <p:sldId id="261" r:id="rId11"/>
    <p:sldId id="262" r:id="rId12"/>
    <p:sldId id="284" r:id="rId13"/>
    <p:sldId id="279" r:id="rId14"/>
    <p:sldId id="290" r:id="rId15"/>
    <p:sldId id="275" r:id="rId16"/>
    <p:sldId id="271" r:id="rId17"/>
    <p:sldId id="283" r:id="rId18"/>
    <p:sldId id="289" r:id="rId19"/>
    <p:sldId id="285" r:id="rId20"/>
    <p:sldId id="296" r:id="rId21"/>
    <p:sldId id="267" r:id="rId22"/>
    <p:sldId id="277" r:id="rId23"/>
    <p:sldId id="278" r:id="rId24"/>
    <p:sldId id="263" r:id="rId25"/>
    <p:sldId id="286" r:id="rId26"/>
    <p:sldId id="270" r:id="rId27"/>
    <p:sldId id="291" r:id="rId28"/>
    <p:sldId id="294" r:id="rId29"/>
    <p:sldId id="287" r:id="rId30"/>
    <p:sldId id="26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99FAB-EE86-42DE-9B17-7CD1162451E4}" v="16" dt="2021-09-06T23:54:37.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63441" autoAdjust="0"/>
  </p:normalViewPr>
  <p:slideViewPr>
    <p:cSldViewPr snapToGrid="0">
      <p:cViewPr varScale="1">
        <p:scale>
          <a:sx n="56" d="100"/>
          <a:sy n="56" d="100"/>
        </p:scale>
        <p:origin x="14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Nix" userId="d9d6dc32-056c-4771-a1b1-9d99cf581a7a" providerId="ADAL" clId="{AD199FAB-EE86-42DE-9B17-7CD1162451E4}"/>
    <pc:docChg chg="undo custSel addSld modSld sldOrd">
      <pc:chgData name="Robert Nix" userId="d9d6dc32-056c-4771-a1b1-9d99cf581a7a" providerId="ADAL" clId="{AD199FAB-EE86-42DE-9B17-7CD1162451E4}" dt="2021-09-07T01:42:48.524" v="1994" actId="20577"/>
      <pc:docMkLst>
        <pc:docMk/>
      </pc:docMkLst>
      <pc:sldChg chg="modSp mod">
        <pc:chgData name="Robert Nix" userId="d9d6dc32-056c-4771-a1b1-9d99cf581a7a" providerId="ADAL" clId="{AD199FAB-EE86-42DE-9B17-7CD1162451E4}" dt="2021-09-06T23:35:35.383" v="675" actId="2711"/>
        <pc:sldMkLst>
          <pc:docMk/>
          <pc:sldMk cId="718025651" sldId="256"/>
        </pc:sldMkLst>
        <pc:spChg chg="mod">
          <ac:chgData name="Robert Nix" userId="d9d6dc32-056c-4771-a1b1-9d99cf581a7a" providerId="ADAL" clId="{AD199FAB-EE86-42DE-9B17-7CD1162451E4}" dt="2021-09-06T23:35:35.383" v="675" actId="2711"/>
          <ac:spMkLst>
            <pc:docMk/>
            <pc:sldMk cId="718025651" sldId="256"/>
            <ac:spMk id="2" creationId="{14E85F1C-617A-4AE4-81F2-58714B8A6EC2}"/>
          </ac:spMkLst>
        </pc:spChg>
      </pc:sldChg>
      <pc:sldChg chg="modSp mod modNotesTx">
        <pc:chgData name="Robert Nix" userId="d9d6dc32-056c-4771-a1b1-9d99cf581a7a" providerId="ADAL" clId="{AD199FAB-EE86-42DE-9B17-7CD1162451E4}" dt="2021-09-06T23:36:08.203" v="678" actId="2711"/>
        <pc:sldMkLst>
          <pc:docMk/>
          <pc:sldMk cId="2001151437" sldId="258"/>
        </pc:sldMkLst>
        <pc:spChg chg="mod">
          <ac:chgData name="Robert Nix" userId="d9d6dc32-056c-4771-a1b1-9d99cf581a7a" providerId="ADAL" clId="{AD199FAB-EE86-42DE-9B17-7CD1162451E4}" dt="2021-09-06T23:36:08.203" v="678" actId="2711"/>
          <ac:spMkLst>
            <pc:docMk/>
            <pc:sldMk cId="2001151437" sldId="258"/>
            <ac:spMk id="2" creationId="{100978BF-CA16-422D-BCC7-4B1233B36C06}"/>
          </ac:spMkLst>
        </pc:spChg>
        <pc:spChg chg="mod">
          <ac:chgData name="Robert Nix" userId="d9d6dc32-056c-4771-a1b1-9d99cf581a7a" providerId="ADAL" clId="{AD199FAB-EE86-42DE-9B17-7CD1162451E4}" dt="2021-09-06T23:15:05.102" v="225" actId="27636"/>
          <ac:spMkLst>
            <pc:docMk/>
            <pc:sldMk cId="2001151437" sldId="258"/>
            <ac:spMk id="3" creationId="{E0DC768C-AB5C-4BB3-B87B-A7A64638A81D}"/>
          </ac:spMkLst>
        </pc:spChg>
        <pc:picChg chg="mod">
          <ac:chgData name="Robert Nix" userId="d9d6dc32-056c-4771-a1b1-9d99cf581a7a" providerId="ADAL" clId="{AD199FAB-EE86-42DE-9B17-7CD1162451E4}" dt="2021-09-06T23:15:14.124" v="226" actId="1076"/>
          <ac:picMkLst>
            <pc:docMk/>
            <pc:sldMk cId="2001151437" sldId="258"/>
            <ac:picMk id="2052" creationId="{29900B64-E06B-47E5-9BA2-B4C74D10BA81}"/>
          </ac:picMkLst>
        </pc:picChg>
      </pc:sldChg>
      <pc:sldChg chg="modSp mod">
        <pc:chgData name="Robert Nix" userId="d9d6dc32-056c-4771-a1b1-9d99cf581a7a" providerId="ADAL" clId="{AD199FAB-EE86-42DE-9B17-7CD1162451E4}" dt="2021-09-06T23:37:11.471" v="682" actId="2711"/>
        <pc:sldMkLst>
          <pc:docMk/>
          <pc:sldMk cId="2620167061" sldId="259"/>
        </pc:sldMkLst>
        <pc:spChg chg="mod">
          <ac:chgData name="Robert Nix" userId="d9d6dc32-056c-4771-a1b1-9d99cf581a7a" providerId="ADAL" clId="{AD199FAB-EE86-42DE-9B17-7CD1162451E4}" dt="2021-09-06T23:37:11.471" v="682" actId="2711"/>
          <ac:spMkLst>
            <pc:docMk/>
            <pc:sldMk cId="2620167061" sldId="259"/>
            <ac:spMk id="2" creationId="{F0A4CD4A-B88B-46BE-B18D-91A1A8D53FC2}"/>
          </ac:spMkLst>
        </pc:spChg>
        <pc:picChg chg="mod">
          <ac:chgData name="Robert Nix" userId="d9d6dc32-056c-4771-a1b1-9d99cf581a7a" providerId="ADAL" clId="{AD199FAB-EE86-42DE-9B17-7CD1162451E4}" dt="2021-09-06T23:19:31.616" v="277" actId="14100"/>
          <ac:picMkLst>
            <pc:docMk/>
            <pc:sldMk cId="2620167061" sldId="259"/>
            <ac:picMk id="3" creationId="{005A913B-C0D3-4BF1-AC8B-250C8AEF5170}"/>
          </ac:picMkLst>
        </pc:picChg>
        <pc:picChg chg="mod">
          <ac:chgData name="Robert Nix" userId="d9d6dc32-056c-4771-a1b1-9d99cf581a7a" providerId="ADAL" clId="{AD199FAB-EE86-42DE-9B17-7CD1162451E4}" dt="2021-09-06T23:19:34.168" v="278" actId="1076"/>
          <ac:picMkLst>
            <pc:docMk/>
            <pc:sldMk cId="2620167061" sldId="259"/>
            <ac:picMk id="1026" creationId="{71FA89AD-35EE-4C7F-ACDA-F0B36F6D8936}"/>
          </ac:picMkLst>
        </pc:picChg>
      </pc:sldChg>
      <pc:sldChg chg="modSp mod modNotesTx">
        <pc:chgData name="Robert Nix" userId="d9d6dc32-056c-4771-a1b1-9d99cf581a7a" providerId="ADAL" clId="{AD199FAB-EE86-42DE-9B17-7CD1162451E4}" dt="2021-09-06T23:37:00.563" v="681" actId="5793"/>
        <pc:sldMkLst>
          <pc:docMk/>
          <pc:sldMk cId="643486196" sldId="260"/>
        </pc:sldMkLst>
        <pc:spChg chg="mod">
          <ac:chgData name="Robert Nix" userId="d9d6dc32-056c-4771-a1b1-9d99cf581a7a" providerId="ADAL" clId="{AD199FAB-EE86-42DE-9B17-7CD1162451E4}" dt="2021-09-06T23:36:53.206" v="680" actId="2711"/>
          <ac:spMkLst>
            <pc:docMk/>
            <pc:sldMk cId="643486196" sldId="260"/>
            <ac:spMk id="2" creationId="{3E4DF5F2-77F2-4F9F-B739-EEC34E2A7823}"/>
          </ac:spMkLst>
        </pc:spChg>
        <pc:spChg chg="mod">
          <ac:chgData name="Robert Nix" userId="d9d6dc32-056c-4771-a1b1-9d99cf581a7a" providerId="ADAL" clId="{AD199FAB-EE86-42DE-9B17-7CD1162451E4}" dt="2021-09-06T23:37:00.563" v="681" actId="5793"/>
          <ac:spMkLst>
            <pc:docMk/>
            <pc:sldMk cId="643486196" sldId="260"/>
            <ac:spMk id="3" creationId="{E4012C20-B954-4A44-803B-9B900740C5B9}"/>
          </ac:spMkLst>
        </pc:spChg>
      </pc:sldChg>
      <pc:sldChg chg="modSp mod modNotesTx">
        <pc:chgData name="Robert Nix" userId="d9d6dc32-056c-4771-a1b1-9d99cf581a7a" providerId="ADAL" clId="{AD199FAB-EE86-42DE-9B17-7CD1162451E4}" dt="2021-09-07T01:29:08.658" v="1989" actId="20577"/>
        <pc:sldMkLst>
          <pc:docMk/>
          <pc:sldMk cId="777561568" sldId="261"/>
        </pc:sldMkLst>
        <pc:spChg chg="mod">
          <ac:chgData name="Robert Nix" userId="d9d6dc32-056c-4771-a1b1-9d99cf581a7a" providerId="ADAL" clId="{AD199FAB-EE86-42DE-9B17-7CD1162451E4}" dt="2021-09-07T01:29:08.658" v="1989" actId="20577"/>
          <ac:spMkLst>
            <pc:docMk/>
            <pc:sldMk cId="777561568" sldId="261"/>
            <ac:spMk id="2" creationId="{9183740B-486D-4689-8D6D-324C7FD778AF}"/>
          </ac:spMkLst>
        </pc:spChg>
      </pc:sldChg>
      <pc:sldChg chg="modSp mod">
        <pc:chgData name="Robert Nix" userId="d9d6dc32-056c-4771-a1b1-9d99cf581a7a" providerId="ADAL" clId="{AD199FAB-EE86-42DE-9B17-7CD1162451E4}" dt="2021-09-06T23:37:45.347" v="686" actId="5793"/>
        <pc:sldMkLst>
          <pc:docMk/>
          <pc:sldMk cId="2968193141" sldId="262"/>
        </pc:sldMkLst>
        <pc:spChg chg="mod">
          <ac:chgData name="Robert Nix" userId="d9d6dc32-056c-4771-a1b1-9d99cf581a7a" providerId="ADAL" clId="{AD199FAB-EE86-42DE-9B17-7CD1162451E4}" dt="2021-09-06T23:37:42.533" v="685" actId="2711"/>
          <ac:spMkLst>
            <pc:docMk/>
            <pc:sldMk cId="2968193141" sldId="262"/>
            <ac:spMk id="2" creationId="{3E029188-77B8-49BC-9987-B730A731AB25}"/>
          </ac:spMkLst>
        </pc:spChg>
        <pc:spChg chg="mod">
          <ac:chgData name="Robert Nix" userId="d9d6dc32-056c-4771-a1b1-9d99cf581a7a" providerId="ADAL" clId="{AD199FAB-EE86-42DE-9B17-7CD1162451E4}" dt="2021-09-06T23:37:45.347" v="686" actId="5793"/>
          <ac:spMkLst>
            <pc:docMk/>
            <pc:sldMk cId="2968193141" sldId="262"/>
            <ac:spMk id="3" creationId="{3A829CF8-4DBC-4B68-A14A-B1C65305F105}"/>
          </ac:spMkLst>
        </pc:spChg>
      </pc:sldChg>
      <pc:sldChg chg="modSp mod">
        <pc:chgData name="Robert Nix" userId="d9d6dc32-056c-4771-a1b1-9d99cf581a7a" providerId="ADAL" clId="{AD199FAB-EE86-42DE-9B17-7CD1162451E4}" dt="2021-09-06T23:52:30.195" v="1845" actId="255"/>
        <pc:sldMkLst>
          <pc:docMk/>
          <pc:sldMk cId="3835052418" sldId="263"/>
        </pc:sldMkLst>
        <pc:spChg chg="mod">
          <ac:chgData name="Robert Nix" userId="d9d6dc32-056c-4771-a1b1-9d99cf581a7a" providerId="ADAL" clId="{AD199FAB-EE86-42DE-9B17-7CD1162451E4}" dt="2021-09-06T23:52:16.562" v="1844" actId="2711"/>
          <ac:spMkLst>
            <pc:docMk/>
            <pc:sldMk cId="3835052418" sldId="263"/>
            <ac:spMk id="2" creationId="{77D0068E-4919-4E87-AB14-02EEBDC45E3D}"/>
          </ac:spMkLst>
        </pc:spChg>
        <pc:spChg chg="mod">
          <ac:chgData name="Robert Nix" userId="d9d6dc32-056c-4771-a1b1-9d99cf581a7a" providerId="ADAL" clId="{AD199FAB-EE86-42DE-9B17-7CD1162451E4}" dt="2021-09-06T23:52:30.195" v="1845" actId="255"/>
          <ac:spMkLst>
            <pc:docMk/>
            <pc:sldMk cId="3835052418" sldId="263"/>
            <ac:spMk id="3" creationId="{D0311BDC-8131-4508-82DD-8C104BB5B738}"/>
          </ac:spMkLst>
        </pc:spChg>
      </pc:sldChg>
      <pc:sldChg chg="modSp mod">
        <pc:chgData name="Robert Nix" userId="d9d6dc32-056c-4771-a1b1-9d99cf581a7a" providerId="ADAL" clId="{AD199FAB-EE86-42DE-9B17-7CD1162451E4}" dt="2021-09-06T23:50:32.573" v="1833" actId="20577"/>
        <pc:sldMkLst>
          <pc:docMk/>
          <pc:sldMk cId="2898466847" sldId="267"/>
        </pc:sldMkLst>
        <pc:spChg chg="mod">
          <ac:chgData name="Robert Nix" userId="d9d6dc32-056c-4771-a1b1-9d99cf581a7a" providerId="ADAL" clId="{AD199FAB-EE86-42DE-9B17-7CD1162451E4}" dt="2021-09-06T23:50:32.573" v="1833" actId="20577"/>
          <ac:spMkLst>
            <pc:docMk/>
            <pc:sldMk cId="2898466847" sldId="267"/>
            <ac:spMk id="2" creationId="{48415513-28B4-40C9-8047-56C0844E8526}"/>
          </ac:spMkLst>
        </pc:spChg>
      </pc:sldChg>
      <pc:sldChg chg="modSp mod">
        <pc:chgData name="Robert Nix" userId="d9d6dc32-056c-4771-a1b1-9d99cf581a7a" providerId="ADAL" clId="{AD199FAB-EE86-42DE-9B17-7CD1162451E4}" dt="2021-09-06T23:59:54.688" v="1941" actId="2711"/>
        <pc:sldMkLst>
          <pc:docMk/>
          <pc:sldMk cId="2379226001" sldId="268"/>
        </pc:sldMkLst>
        <pc:spChg chg="mod">
          <ac:chgData name="Robert Nix" userId="d9d6dc32-056c-4771-a1b1-9d99cf581a7a" providerId="ADAL" clId="{AD199FAB-EE86-42DE-9B17-7CD1162451E4}" dt="2021-09-06T23:59:54.688" v="1941" actId="2711"/>
          <ac:spMkLst>
            <pc:docMk/>
            <pc:sldMk cId="2379226001" sldId="268"/>
            <ac:spMk id="2" creationId="{852B541A-0CBE-4F09-8F73-D17145FC1FBE}"/>
          </ac:spMkLst>
        </pc:spChg>
      </pc:sldChg>
      <pc:sldChg chg="modSp mod">
        <pc:chgData name="Robert Nix" userId="d9d6dc32-056c-4771-a1b1-9d99cf581a7a" providerId="ADAL" clId="{AD199FAB-EE86-42DE-9B17-7CD1162451E4}" dt="2021-09-06T23:58:43.067" v="1936" actId="2711"/>
        <pc:sldMkLst>
          <pc:docMk/>
          <pc:sldMk cId="3209505949" sldId="270"/>
        </pc:sldMkLst>
        <pc:spChg chg="mod">
          <ac:chgData name="Robert Nix" userId="d9d6dc32-056c-4771-a1b1-9d99cf581a7a" providerId="ADAL" clId="{AD199FAB-EE86-42DE-9B17-7CD1162451E4}" dt="2021-09-06T23:58:43.067" v="1936" actId="2711"/>
          <ac:spMkLst>
            <pc:docMk/>
            <pc:sldMk cId="3209505949" sldId="270"/>
            <ac:spMk id="2" creationId="{D2DFB831-48D8-49F9-9510-02FFEA58D2F3}"/>
          </ac:spMkLst>
        </pc:spChg>
        <pc:spChg chg="mod">
          <ac:chgData name="Robert Nix" userId="d9d6dc32-056c-4771-a1b1-9d99cf581a7a" providerId="ADAL" clId="{AD199FAB-EE86-42DE-9B17-7CD1162451E4}" dt="2021-09-06T23:54:41.677" v="1865" actId="1076"/>
          <ac:spMkLst>
            <pc:docMk/>
            <pc:sldMk cId="3209505949" sldId="270"/>
            <ac:spMk id="3" creationId="{6FAB1ABB-76A6-45F5-8684-42889C8BF295}"/>
          </ac:spMkLst>
        </pc:spChg>
        <pc:picChg chg="mod">
          <ac:chgData name="Robert Nix" userId="d9d6dc32-056c-4771-a1b1-9d99cf581a7a" providerId="ADAL" clId="{AD199FAB-EE86-42DE-9B17-7CD1162451E4}" dt="2021-09-06T23:54:37.949" v="1864" actId="1076"/>
          <ac:picMkLst>
            <pc:docMk/>
            <pc:sldMk cId="3209505949" sldId="270"/>
            <ac:picMk id="4098" creationId="{8FC8E05C-08E7-4E5A-863C-4D44E07481D1}"/>
          </ac:picMkLst>
        </pc:picChg>
      </pc:sldChg>
      <pc:sldChg chg="modSp mod">
        <pc:chgData name="Robert Nix" userId="d9d6dc32-056c-4771-a1b1-9d99cf581a7a" providerId="ADAL" clId="{AD199FAB-EE86-42DE-9B17-7CD1162451E4}" dt="2021-09-06T23:44:14.499" v="952" actId="2711"/>
        <pc:sldMkLst>
          <pc:docMk/>
          <pc:sldMk cId="702665092" sldId="271"/>
        </pc:sldMkLst>
        <pc:spChg chg="mod">
          <ac:chgData name="Robert Nix" userId="d9d6dc32-056c-4771-a1b1-9d99cf581a7a" providerId="ADAL" clId="{AD199FAB-EE86-42DE-9B17-7CD1162451E4}" dt="2021-09-06T23:44:14.499" v="952" actId="2711"/>
          <ac:spMkLst>
            <pc:docMk/>
            <pc:sldMk cId="702665092" sldId="271"/>
            <ac:spMk id="2" creationId="{6306BC44-7C89-4CB4-BB33-AD54F7897BB1}"/>
          </ac:spMkLst>
        </pc:spChg>
      </pc:sldChg>
      <pc:sldChg chg="modSp mod">
        <pc:chgData name="Robert Nix" userId="d9d6dc32-056c-4771-a1b1-9d99cf581a7a" providerId="ADAL" clId="{AD199FAB-EE86-42DE-9B17-7CD1162451E4}" dt="2021-09-06T23:40:23.711" v="728" actId="1076"/>
        <pc:sldMkLst>
          <pc:docMk/>
          <pc:sldMk cId="3437977242" sldId="275"/>
        </pc:sldMkLst>
        <pc:spChg chg="mod">
          <ac:chgData name="Robert Nix" userId="d9d6dc32-056c-4771-a1b1-9d99cf581a7a" providerId="ADAL" clId="{AD199FAB-EE86-42DE-9B17-7CD1162451E4}" dt="2021-09-06T23:40:23.711" v="728" actId="1076"/>
          <ac:spMkLst>
            <pc:docMk/>
            <pc:sldMk cId="3437977242" sldId="275"/>
            <ac:spMk id="2" creationId="{9A8DC3C9-31A4-404E-8906-7969D1500AE7}"/>
          </ac:spMkLst>
        </pc:spChg>
        <pc:graphicFrameChg chg="mod modGraphic">
          <ac:chgData name="Robert Nix" userId="d9d6dc32-056c-4771-a1b1-9d99cf581a7a" providerId="ADAL" clId="{AD199FAB-EE86-42DE-9B17-7CD1162451E4}" dt="2021-09-06T23:39:52.527" v="709" actId="14100"/>
          <ac:graphicFrameMkLst>
            <pc:docMk/>
            <pc:sldMk cId="3437977242" sldId="275"/>
            <ac:graphicFrameMk id="6" creationId="{A7FE70FD-0D93-4121-BF48-07F410212B75}"/>
          </ac:graphicFrameMkLst>
        </pc:graphicFrameChg>
      </pc:sldChg>
      <pc:sldChg chg="modSp mod">
        <pc:chgData name="Robert Nix" userId="d9d6dc32-056c-4771-a1b1-9d99cf581a7a" providerId="ADAL" clId="{AD199FAB-EE86-42DE-9B17-7CD1162451E4}" dt="2021-09-07T01:41:55.181" v="1990" actId="2711"/>
        <pc:sldMkLst>
          <pc:docMk/>
          <pc:sldMk cId="3938677741" sldId="277"/>
        </pc:sldMkLst>
        <pc:spChg chg="mod">
          <ac:chgData name="Robert Nix" userId="d9d6dc32-056c-4771-a1b1-9d99cf581a7a" providerId="ADAL" clId="{AD199FAB-EE86-42DE-9B17-7CD1162451E4}" dt="2021-09-07T01:41:55.181" v="1990" actId="2711"/>
          <ac:spMkLst>
            <pc:docMk/>
            <pc:sldMk cId="3938677741" sldId="277"/>
            <ac:spMk id="2" creationId="{3E4DF5F2-77F2-4F9F-B739-EEC34E2A7823}"/>
          </ac:spMkLst>
        </pc:spChg>
        <pc:spChg chg="mod">
          <ac:chgData name="Robert Nix" userId="d9d6dc32-056c-4771-a1b1-9d99cf581a7a" providerId="ADAL" clId="{AD199FAB-EE86-42DE-9B17-7CD1162451E4}" dt="2021-09-06T23:51:42.334" v="1840" actId="1076"/>
          <ac:spMkLst>
            <pc:docMk/>
            <pc:sldMk cId="3938677741" sldId="277"/>
            <ac:spMk id="3" creationId="{E4012C20-B954-4A44-803B-9B900740C5B9}"/>
          </ac:spMkLst>
        </pc:spChg>
        <pc:picChg chg="mod">
          <ac:chgData name="Robert Nix" userId="d9d6dc32-056c-4771-a1b1-9d99cf581a7a" providerId="ADAL" clId="{AD199FAB-EE86-42DE-9B17-7CD1162451E4}" dt="2021-09-06T23:51:28.920" v="1838" actId="1076"/>
          <ac:picMkLst>
            <pc:docMk/>
            <pc:sldMk cId="3938677741" sldId="277"/>
            <ac:picMk id="1026" creationId="{DCECDF84-B40C-4CB1-B979-094622CB8CBD}"/>
          </ac:picMkLst>
        </pc:picChg>
      </pc:sldChg>
      <pc:sldChg chg="modSp mod">
        <pc:chgData name="Robert Nix" userId="d9d6dc32-056c-4771-a1b1-9d99cf581a7a" providerId="ADAL" clId="{AD199FAB-EE86-42DE-9B17-7CD1162451E4}" dt="2021-09-06T23:52:03.019" v="1843" actId="20577"/>
        <pc:sldMkLst>
          <pc:docMk/>
          <pc:sldMk cId="1243924364" sldId="278"/>
        </pc:sldMkLst>
        <pc:spChg chg="mod">
          <ac:chgData name="Robert Nix" userId="d9d6dc32-056c-4771-a1b1-9d99cf581a7a" providerId="ADAL" clId="{AD199FAB-EE86-42DE-9B17-7CD1162451E4}" dt="2021-09-06T23:51:58.498" v="1841" actId="2711"/>
          <ac:spMkLst>
            <pc:docMk/>
            <pc:sldMk cId="1243924364" sldId="278"/>
            <ac:spMk id="2" creationId="{3E4DF5F2-77F2-4F9F-B739-EEC34E2A7823}"/>
          </ac:spMkLst>
        </pc:spChg>
        <pc:spChg chg="mod">
          <ac:chgData name="Robert Nix" userId="d9d6dc32-056c-4771-a1b1-9d99cf581a7a" providerId="ADAL" clId="{AD199FAB-EE86-42DE-9B17-7CD1162451E4}" dt="2021-09-06T23:52:03.019" v="1843" actId="20577"/>
          <ac:spMkLst>
            <pc:docMk/>
            <pc:sldMk cId="1243924364" sldId="278"/>
            <ac:spMk id="3" creationId="{E4012C20-B954-4A44-803B-9B900740C5B9}"/>
          </ac:spMkLst>
        </pc:spChg>
      </pc:sldChg>
      <pc:sldChg chg="modSp mod">
        <pc:chgData name="Robert Nix" userId="d9d6dc32-056c-4771-a1b1-9d99cf581a7a" providerId="ADAL" clId="{AD199FAB-EE86-42DE-9B17-7CD1162451E4}" dt="2021-09-06T23:38:35.082" v="705" actId="2711"/>
        <pc:sldMkLst>
          <pc:docMk/>
          <pc:sldMk cId="543016213" sldId="279"/>
        </pc:sldMkLst>
        <pc:spChg chg="mod">
          <ac:chgData name="Robert Nix" userId="d9d6dc32-056c-4771-a1b1-9d99cf581a7a" providerId="ADAL" clId="{AD199FAB-EE86-42DE-9B17-7CD1162451E4}" dt="2021-09-06T23:38:35.082" v="705" actId="2711"/>
          <ac:spMkLst>
            <pc:docMk/>
            <pc:sldMk cId="543016213" sldId="279"/>
            <ac:spMk id="2" creationId="{3E029188-77B8-49BC-9987-B730A731AB25}"/>
          </ac:spMkLst>
        </pc:spChg>
        <pc:spChg chg="mod">
          <ac:chgData name="Robert Nix" userId="d9d6dc32-056c-4771-a1b1-9d99cf581a7a" providerId="ADAL" clId="{AD199FAB-EE86-42DE-9B17-7CD1162451E4}" dt="2021-09-06T23:38:28.184" v="704" actId="5793"/>
          <ac:spMkLst>
            <pc:docMk/>
            <pc:sldMk cId="543016213" sldId="279"/>
            <ac:spMk id="3" creationId="{3A829CF8-4DBC-4B68-A14A-B1C65305F105}"/>
          </ac:spMkLst>
        </pc:spChg>
      </pc:sldChg>
      <pc:sldChg chg="modSp mod">
        <pc:chgData name="Robert Nix" userId="d9d6dc32-056c-4771-a1b1-9d99cf581a7a" providerId="ADAL" clId="{AD199FAB-EE86-42DE-9B17-7CD1162451E4}" dt="2021-09-06T23:35:58.088" v="677" actId="2711"/>
        <pc:sldMkLst>
          <pc:docMk/>
          <pc:sldMk cId="2126529419" sldId="281"/>
        </pc:sldMkLst>
        <pc:spChg chg="mod">
          <ac:chgData name="Robert Nix" userId="d9d6dc32-056c-4771-a1b1-9d99cf581a7a" providerId="ADAL" clId="{AD199FAB-EE86-42DE-9B17-7CD1162451E4}" dt="2021-09-06T23:35:58.088" v="677" actId="2711"/>
          <ac:spMkLst>
            <pc:docMk/>
            <pc:sldMk cId="2126529419" sldId="281"/>
            <ac:spMk id="2" creationId="{100978BF-CA16-422D-BCC7-4B1233B36C06}"/>
          </ac:spMkLst>
        </pc:spChg>
      </pc:sldChg>
      <pc:sldChg chg="modSp mod">
        <pc:chgData name="Robert Nix" userId="d9d6dc32-056c-4771-a1b1-9d99cf581a7a" providerId="ADAL" clId="{AD199FAB-EE86-42DE-9B17-7CD1162451E4}" dt="2021-09-06T23:35:45.293" v="676" actId="2711"/>
        <pc:sldMkLst>
          <pc:docMk/>
          <pc:sldMk cId="2640138081" sldId="282"/>
        </pc:sldMkLst>
        <pc:spChg chg="mod">
          <ac:chgData name="Robert Nix" userId="d9d6dc32-056c-4771-a1b1-9d99cf581a7a" providerId="ADAL" clId="{AD199FAB-EE86-42DE-9B17-7CD1162451E4}" dt="2021-09-06T23:35:45.293" v="676" actId="2711"/>
          <ac:spMkLst>
            <pc:docMk/>
            <pc:sldMk cId="2640138081" sldId="282"/>
            <ac:spMk id="2" creationId="{852B541A-0CBE-4F09-8F73-D17145FC1FBE}"/>
          </ac:spMkLst>
        </pc:spChg>
      </pc:sldChg>
      <pc:sldChg chg="modSp mod">
        <pc:chgData name="Robert Nix" userId="d9d6dc32-056c-4771-a1b1-9d99cf581a7a" providerId="ADAL" clId="{AD199FAB-EE86-42DE-9B17-7CD1162451E4}" dt="2021-09-07T01:42:42.729" v="1991" actId="5793"/>
        <pc:sldMkLst>
          <pc:docMk/>
          <pc:sldMk cId="2267202561" sldId="283"/>
        </pc:sldMkLst>
        <pc:spChg chg="mod">
          <ac:chgData name="Robert Nix" userId="d9d6dc32-056c-4771-a1b1-9d99cf581a7a" providerId="ADAL" clId="{AD199FAB-EE86-42DE-9B17-7CD1162451E4}" dt="2021-09-06T23:44:29.949" v="954" actId="20577"/>
          <ac:spMkLst>
            <pc:docMk/>
            <pc:sldMk cId="2267202561" sldId="283"/>
            <ac:spMk id="2" creationId="{6306BC44-7C89-4CB4-BB33-AD54F7897BB1}"/>
          </ac:spMkLst>
        </pc:spChg>
        <pc:spChg chg="mod">
          <ac:chgData name="Robert Nix" userId="d9d6dc32-056c-4771-a1b1-9d99cf581a7a" providerId="ADAL" clId="{AD199FAB-EE86-42DE-9B17-7CD1162451E4}" dt="2021-09-07T01:42:42.729" v="1991" actId="5793"/>
          <ac:spMkLst>
            <pc:docMk/>
            <pc:sldMk cId="2267202561" sldId="283"/>
            <ac:spMk id="3" creationId="{93CF370D-93BB-49C6-9198-1A1557B13549}"/>
          </ac:spMkLst>
        </pc:spChg>
      </pc:sldChg>
      <pc:sldChg chg="modSp mod">
        <pc:chgData name="Robert Nix" userId="d9d6dc32-056c-4771-a1b1-9d99cf581a7a" providerId="ADAL" clId="{AD199FAB-EE86-42DE-9B17-7CD1162451E4}" dt="2021-09-06T23:38:18.348" v="703" actId="20577"/>
        <pc:sldMkLst>
          <pc:docMk/>
          <pc:sldMk cId="698762117" sldId="284"/>
        </pc:sldMkLst>
        <pc:spChg chg="mod">
          <ac:chgData name="Robert Nix" userId="d9d6dc32-056c-4771-a1b1-9d99cf581a7a" providerId="ADAL" clId="{AD199FAB-EE86-42DE-9B17-7CD1162451E4}" dt="2021-09-06T23:38:08.244" v="687" actId="2711"/>
          <ac:spMkLst>
            <pc:docMk/>
            <pc:sldMk cId="698762117" sldId="284"/>
            <ac:spMk id="2" creationId="{3E029188-77B8-49BC-9987-B730A731AB25}"/>
          </ac:spMkLst>
        </pc:spChg>
        <pc:spChg chg="mod">
          <ac:chgData name="Robert Nix" userId="d9d6dc32-056c-4771-a1b1-9d99cf581a7a" providerId="ADAL" clId="{AD199FAB-EE86-42DE-9B17-7CD1162451E4}" dt="2021-09-06T23:38:18.348" v="703" actId="20577"/>
          <ac:spMkLst>
            <pc:docMk/>
            <pc:sldMk cId="698762117" sldId="284"/>
            <ac:spMk id="3" creationId="{3A829CF8-4DBC-4B68-A14A-B1C65305F105}"/>
          </ac:spMkLst>
        </pc:spChg>
      </pc:sldChg>
      <pc:sldChg chg="modSp mod modNotesTx">
        <pc:chgData name="Robert Nix" userId="d9d6dc32-056c-4771-a1b1-9d99cf581a7a" providerId="ADAL" clId="{AD199FAB-EE86-42DE-9B17-7CD1162451E4}" dt="2021-09-06T23:49:59.924" v="1800" actId="20577"/>
        <pc:sldMkLst>
          <pc:docMk/>
          <pc:sldMk cId="2366389755" sldId="285"/>
        </pc:sldMkLst>
        <pc:spChg chg="mod">
          <ac:chgData name="Robert Nix" userId="d9d6dc32-056c-4771-a1b1-9d99cf581a7a" providerId="ADAL" clId="{AD199FAB-EE86-42DE-9B17-7CD1162451E4}" dt="2021-09-06T23:45:58.272" v="958" actId="1076"/>
          <ac:spMkLst>
            <pc:docMk/>
            <pc:sldMk cId="2366389755" sldId="285"/>
            <ac:spMk id="2" creationId="{3E029188-77B8-49BC-9987-B730A731AB25}"/>
          </ac:spMkLst>
        </pc:spChg>
      </pc:sldChg>
      <pc:sldChg chg="delSp modSp mod">
        <pc:chgData name="Robert Nix" userId="d9d6dc32-056c-4771-a1b1-9d99cf581a7a" providerId="ADAL" clId="{AD199FAB-EE86-42DE-9B17-7CD1162451E4}" dt="2021-09-06T23:53:44.872" v="1857" actId="21"/>
        <pc:sldMkLst>
          <pc:docMk/>
          <pc:sldMk cId="1081009545" sldId="286"/>
        </pc:sldMkLst>
        <pc:spChg chg="mod">
          <ac:chgData name="Robert Nix" userId="d9d6dc32-056c-4771-a1b1-9d99cf581a7a" providerId="ADAL" clId="{AD199FAB-EE86-42DE-9B17-7CD1162451E4}" dt="2021-09-06T23:53:39.272" v="1856" actId="1076"/>
          <ac:spMkLst>
            <pc:docMk/>
            <pc:sldMk cId="1081009545" sldId="286"/>
            <ac:spMk id="2" creationId="{D2DFB831-48D8-49F9-9510-02FFEA58D2F3}"/>
          </ac:spMkLst>
        </pc:spChg>
        <pc:spChg chg="del">
          <ac:chgData name="Robert Nix" userId="d9d6dc32-056c-4771-a1b1-9d99cf581a7a" providerId="ADAL" clId="{AD199FAB-EE86-42DE-9B17-7CD1162451E4}" dt="2021-09-06T23:53:44.872" v="1857" actId="21"/>
          <ac:spMkLst>
            <pc:docMk/>
            <pc:sldMk cId="1081009545" sldId="286"/>
            <ac:spMk id="6" creationId="{101F6374-94A4-4010-AA43-EE52CD3B8D4B}"/>
          </ac:spMkLst>
        </pc:spChg>
      </pc:sldChg>
      <pc:sldChg chg="modSp mod">
        <pc:chgData name="Robert Nix" userId="d9d6dc32-056c-4771-a1b1-9d99cf581a7a" providerId="ADAL" clId="{AD199FAB-EE86-42DE-9B17-7CD1162451E4}" dt="2021-09-06T23:59:32.030" v="1940" actId="1076"/>
        <pc:sldMkLst>
          <pc:docMk/>
          <pc:sldMk cId="805264602" sldId="287"/>
        </pc:sldMkLst>
        <pc:spChg chg="mod">
          <ac:chgData name="Robert Nix" userId="d9d6dc32-056c-4771-a1b1-9d99cf581a7a" providerId="ADAL" clId="{AD199FAB-EE86-42DE-9B17-7CD1162451E4}" dt="2021-09-06T23:59:28.025" v="1939" actId="2711"/>
          <ac:spMkLst>
            <pc:docMk/>
            <pc:sldMk cId="805264602" sldId="287"/>
            <ac:spMk id="2" creationId="{77D0068E-4919-4E87-AB14-02EEBDC45E3D}"/>
          </ac:spMkLst>
        </pc:spChg>
        <pc:spChg chg="mod">
          <ac:chgData name="Robert Nix" userId="d9d6dc32-056c-4771-a1b1-9d99cf581a7a" providerId="ADAL" clId="{AD199FAB-EE86-42DE-9B17-7CD1162451E4}" dt="2021-09-06T23:59:32.030" v="1940" actId="1076"/>
          <ac:spMkLst>
            <pc:docMk/>
            <pc:sldMk cId="805264602" sldId="287"/>
            <ac:spMk id="3" creationId="{D0311BDC-8131-4508-82DD-8C104BB5B738}"/>
          </ac:spMkLst>
        </pc:spChg>
      </pc:sldChg>
      <pc:sldChg chg="modSp mod modNotesTx">
        <pc:chgData name="Robert Nix" userId="d9d6dc32-056c-4771-a1b1-9d99cf581a7a" providerId="ADAL" clId="{AD199FAB-EE86-42DE-9B17-7CD1162451E4}" dt="2021-09-06T23:37:22.307" v="683" actId="2711"/>
        <pc:sldMkLst>
          <pc:docMk/>
          <pc:sldMk cId="1455143033" sldId="288"/>
        </pc:sldMkLst>
        <pc:spChg chg="mod">
          <ac:chgData name="Robert Nix" userId="d9d6dc32-056c-4771-a1b1-9d99cf581a7a" providerId="ADAL" clId="{AD199FAB-EE86-42DE-9B17-7CD1162451E4}" dt="2021-09-06T23:37:22.307" v="683" actId="2711"/>
          <ac:spMkLst>
            <pc:docMk/>
            <pc:sldMk cId="1455143033" sldId="288"/>
            <ac:spMk id="2" creationId="{F0A4CD4A-B88B-46BE-B18D-91A1A8D53FC2}"/>
          </ac:spMkLst>
        </pc:spChg>
      </pc:sldChg>
      <pc:sldChg chg="modSp mod">
        <pc:chgData name="Robert Nix" userId="d9d6dc32-056c-4771-a1b1-9d99cf581a7a" providerId="ADAL" clId="{AD199FAB-EE86-42DE-9B17-7CD1162451E4}" dt="2021-09-07T01:42:48.524" v="1994" actId="20577"/>
        <pc:sldMkLst>
          <pc:docMk/>
          <pc:sldMk cId="772796323" sldId="289"/>
        </pc:sldMkLst>
        <pc:spChg chg="mod">
          <ac:chgData name="Robert Nix" userId="d9d6dc32-056c-4771-a1b1-9d99cf581a7a" providerId="ADAL" clId="{AD199FAB-EE86-42DE-9B17-7CD1162451E4}" dt="2021-09-06T23:45:01.485" v="956" actId="20577"/>
          <ac:spMkLst>
            <pc:docMk/>
            <pc:sldMk cId="772796323" sldId="289"/>
            <ac:spMk id="2" creationId="{6306BC44-7C89-4CB4-BB33-AD54F7897BB1}"/>
          </ac:spMkLst>
        </pc:spChg>
        <pc:spChg chg="mod">
          <ac:chgData name="Robert Nix" userId="d9d6dc32-056c-4771-a1b1-9d99cf581a7a" providerId="ADAL" clId="{AD199FAB-EE86-42DE-9B17-7CD1162451E4}" dt="2021-09-07T01:42:48.524" v="1994" actId="20577"/>
          <ac:spMkLst>
            <pc:docMk/>
            <pc:sldMk cId="772796323" sldId="289"/>
            <ac:spMk id="3" creationId="{93CF370D-93BB-49C6-9198-1A1557B13549}"/>
          </ac:spMkLst>
        </pc:spChg>
      </pc:sldChg>
      <pc:sldChg chg="modSp mod">
        <pc:chgData name="Robert Nix" userId="d9d6dc32-056c-4771-a1b1-9d99cf581a7a" providerId="ADAL" clId="{AD199FAB-EE86-42DE-9B17-7CD1162451E4}" dt="2021-09-06T23:38:54.609" v="706" actId="2711"/>
        <pc:sldMkLst>
          <pc:docMk/>
          <pc:sldMk cId="336494918" sldId="290"/>
        </pc:sldMkLst>
        <pc:spChg chg="mod">
          <ac:chgData name="Robert Nix" userId="d9d6dc32-056c-4771-a1b1-9d99cf581a7a" providerId="ADAL" clId="{AD199FAB-EE86-42DE-9B17-7CD1162451E4}" dt="2021-09-06T23:38:54.609" v="706" actId="2711"/>
          <ac:spMkLst>
            <pc:docMk/>
            <pc:sldMk cId="336494918" sldId="290"/>
            <ac:spMk id="2" creationId="{3E029188-77B8-49BC-9987-B730A731AB25}"/>
          </ac:spMkLst>
        </pc:spChg>
      </pc:sldChg>
      <pc:sldChg chg="modSp mod">
        <pc:chgData name="Robert Nix" userId="d9d6dc32-056c-4771-a1b1-9d99cf581a7a" providerId="ADAL" clId="{AD199FAB-EE86-42DE-9B17-7CD1162451E4}" dt="2021-09-06T23:58:19.732" v="1935" actId="20577"/>
        <pc:sldMkLst>
          <pc:docMk/>
          <pc:sldMk cId="1474103693" sldId="291"/>
        </pc:sldMkLst>
        <pc:spChg chg="mod">
          <ac:chgData name="Robert Nix" userId="d9d6dc32-056c-4771-a1b1-9d99cf581a7a" providerId="ADAL" clId="{AD199FAB-EE86-42DE-9B17-7CD1162451E4}" dt="2021-09-06T23:57:52.744" v="1867" actId="2711"/>
          <ac:spMkLst>
            <pc:docMk/>
            <pc:sldMk cId="1474103693" sldId="291"/>
            <ac:spMk id="2" creationId="{D2DFB831-48D8-49F9-9510-02FFEA58D2F3}"/>
          </ac:spMkLst>
        </pc:spChg>
        <pc:spChg chg="mod">
          <ac:chgData name="Robert Nix" userId="d9d6dc32-056c-4771-a1b1-9d99cf581a7a" providerId="ADAL" clId="{AD199FAB-EE86-42DE-9B17-7CD1162451E4}" dt="2021-09-06T23:58:19.732" v="1935" actId="20577"/>
          <ac:spMkLst>
            <pc:docMk/>
            <pc:sldMk cId="1474103693" sldId="291"/>
            <ac:spMk id="3" creationId="{6FAB1ABB-76A6-45F5-8684-42889C8BF295}"/>
          </ac:spMkLst>
        </pc:spChg>
      </pc:sldChg>
      <pc:sldChg chg="modSp mod">
        <pc:chgData name="Robert Nix" userId="d9d6dc32-056c-4771-a1b1-9d99cf581a7a" providerId="ADAL" clId="{AD199FAB-EE86-42DE-9B17-7CD1162451E4}" dt="2021-09-06T23:36:36.298" v="679" actId="2711"/>
        <pc:sldMkLst>
          <pc:docMk/>
          <pc:sldMk cId="2173224412" sldId="293"/>
        </pc:sldMkLst>
        <pc:spChg chg="mod">
          <ac:chgData name="Robert Nix" userId="d9d6dc32-056c-4771-a1b1-9d99cf581a7a" providerId="ADAL" clId="{AD199FAB-EE86-42DE-9B17-7CD1162451E4}" dt="2021-09-06T23:36:36.298" v="679" actId="2711"/>
          <ac:spMkLst>
            <pc:docMk/>
            <pc:sldMk cId="2173224412" sldId="293"/>
            <ac:spMk id="2" creationId="{100978BF-CA16-422D-BCC7-4B1233B36C06}"/>
          </ac:spMkLst>
        </pc:spChg>
      </pc:sldChg>
      <pc:sldChg chg="modSp mod">
        <pc:chgData name="Robert Nix" userId="d9d6dc32-056c-4771-a1b1-9d99cf581a7a" providerId="ADAL" clId="{AD199FAB-EE86-42DE-9B17-7CD1162451E4}" dt="2021-09-06T23:59:01.213" v="1938" actId="1076"/>
        <pc:sldMkLst>
          <pc:docMk/>
          <pc:sldMk cId="2309664452" sldId="294"/>
        </pc:sldMkLst>
        <pc:spChg chg="mod">
          <ac:chgData name="Robert Nix" userId="d9d6dc32-056c-4771-a1b1-9d99cf581a7a" providerId="ADAL" clId="{AD199FAB-EE86-42DE-9B17-7CD1162451E4}" dt="2021-09-06T23:58:54.115" v="1937" actId="2711"/>
          <ac:spMkLst>
            <pc:docMk/>
            <pc:sldMk cId="2309664452" sldId="294"/>
            <ac:spMk id="2" creationId="{D2DFB831-48D8-49F9-9510-02FFEA58D2F3}"/>
          </ac:spMkLst>
        </pc:spChg>
        <pc:spChg chg="mod">
          <ac:chgData name="Robert Nix" userId="d9d6dc32-056c-4771-a1b1-9d99cf581a7a" providerId="ADAL" clId="{AD199FAB-EE86-42DE-9B17-7CD1162451E4}" dt="2021-09-06T23:59:01.213" v="1938" actId="1076"/>
          <ac:spMkLst>
            <pc:docMk/>
            <pc:sldMk cId="2309664452" sldId="294"/>
            <ac:spMk id="3" creationId="{6FAB1ABB-76A6-45F5-8684-42889C8BF295}"/>
          </ac:spMkLst>
        </pc:spChg>
      </pc:sldChg>
      <pc:sldChg chg="addSp delSp modSp add mod modNotesTx">
        <pc:chgData name="Robert Nix" userId="d9d6dc32-056c-4771-a1b1-9d99cf581a7a" providerId="ADAL" clId="{AD199FAB-EE86-42DE-9B17-7CD1162451E4}" dt="2021-09-06T23:43:38.723" v="951" actId="21"/>
        <pc:sldMkLst>
          <pc:docMk/>
          <pc:sldMk cId="2564065940" sldId="295"/>
        </pc:sldMkLst>
        <pc:spChg chg="mod">
          <ac:chgData name="Robert Nix" userId="d9d6dc32-056c-4771-a1b1-9d99cf581a7a" providerId="ADAL" clId="{AD199FAB-EE86-42DE-9B17-7CD1162451E4}" dt="2021-09-06T23:43:22.815" v="949" actId="1076"/>
          <ac:spMkLst>
            <pc:docMk/>
            <pc:sldMk cId="2564065940" sldId="295"/>
            <ac:spMk id="2" creationId="{100978BF-CA16-422D-BCC7-4B1233B36C06}"/>
          </ac:spMkLst>
        </pc:spChg>
        <pc:spChg chg="del">
          <ac:chgData name="Robert Nix" userId="d9d6dc32-056c-4771-a1b1-9d99cf581a7a" providerId="ADAL" clId="{AD199FAB-EE86-42DE-9B17-7CD1162451E4}" dt="2021-09-06T23:43:38.723" v="951" actId="21"/>
          <ac:spMkLst>
            <pc:docMk/>
            <pc:sldMk cId="2564065940" sldId="295"/>
            <ac:spMk id="6" creationId="{A02BA560-D5BC-4609-9B92-0987286C658C}"/>
          </ac:spMkLst>
        </pc:spChg>
        <pc:picChg chg="add mod">
          <ac:chgData name="Robert Nix" userId="d9d6dc32-056c-4771-a1b1-9d99cf581a7a" providerId="ADAL" clId="{AD199FAB-EE86-42DE-9B17-7CD1162451E4}" dt="2021-09-06T23:43:17.435" v="948" actId="1076"/>
          <ac:picMkLst>
            <pc:docMk/>
            <pc:sldMk cId="2564065940" sldId="295"/>
            <ac:picMk id="4" creationId="{46DE12DD-651F-4009-815F-D93F2D5EAF00}"/>
          </ac:picMkLst>
        </pc:picChg>
      </pc:sldChg>
      <pc:sldChg chg="modSp add mod ord modNotesTx">
        <pc:chgData name="Robert Nix" userId="d9d6dc32-056c-4771-a1b1-9d99cf581a7a" providerId="ADAL" clId="{AD199FAB-EE86-42DE-9B17-7CD1162451E4}" dt="2021-09-06T23:48:57.612" v="1243" actId="20577"/>
        <pc:sldMkLst>
          <pc:docMk/>
          <pc:sldMk cId="1772209681" sldId="296"/>
        </pc:sldMkLst>
        <pc:spChg chg="mod">
          <ac:chgData name="Robert Nix" userId="d9d6dc32-056c-4771-a1b1-9d99cf581a7a" providerId="ADAL" clId="{AD199FAB-EE86-42DE-9B17-7CD1162451E4}" dt="2021-09-06T23:47:09.443" v="1017" actId="20577"/>
          <ac:spMkLst>
            <pc:docMk/>
            <pc:sldMk cId="1772209681" sldId="296"/>
            <ac:spMk id="2" creationId="{6306BC44-7C89-4CB4-BB33-AD54F7897BB1}"/>
          </ac:spMkLst>
        </pc:spChg>
        <pc:spChg chg="mod">
          <ac:chgData name="Robert Nix" userId="d9d6dc32-056c-4771-a1b1-9d99cf581a7a" providerId="ADAL" clId="{AD199FAB-EE86-42DE-9B17-7CD1162451E4}" dt="2021-09-06T23:48:57.612" v="1243" actId="20577"/>
          <ac:spMkLst>
            <pc:docMk/>
            <pc:sldMk cId="1772209681" sldId="296"/>
            <ac:spMk id="3" creationId="{93CF370D-93BB-49C6-9198-1A1557B1354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21A95-813D-47A4-8498-7E9E8295D23A}"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B4A6BFA6-0C27-4A9E-8B4A-B6F8EBC10FEF}">
      <dgm:prSet custT="1"/>
      <dgm:spPr/>
      <dgm:t>
        <a:bodyPr/>
        <a:lstStyle/>
        <a:p>
          <a:r>
            <a:rPr lang="en-US" sz="2800" dirty="0">
              <a:solidFill>
                <a:schemeClr val="tx1"/>
              </a:solidFill>
            </a:rPr>
            <a:t>Providers are receptive to questions</a:t>
          </a:r>
        </a:p>
      </dgm:t>
    </dgm:pt>
    <dgm:pt modelId="{4C5DDBEA-7D85-4C97-96AB-3364F4C9CC84}" type="parTrans" cxnId="{F3EEA431-5F7F-44BD-A7AF-B2E163F223E5}">
      <dgm:prSet/>
      <dgm:spPr/>
      <dgm:t>
        <a:bodyPr/>
        <a:lstStyle/>
        <a:p>
          <a:endParaRPr lang="en-US"/>
        </a:p>
      </dgm:t>
    </dgm:pt>
    <dgm:pt modelId="{8DAD4425-BC6F-4B80-A21E-2E6A6D399ECB}" type="sibTrans" cxnId="{F3EEA431-5F7F-44BD-A7AF-B2E163F223E5}">
      <dgm:prSet/>
      <dgm:spPr/>
      <dgm:t>
        <a:bodyPr/>
        <a:lstStyle/>
        <a:p>
          <a:endParaRPr lang="en-US"/>
        </a:p>
      </dgm:t>
    </dgm:pt>
    <dgm:pt modelId="{B4306597-0EA9-45AC-9B6B-ED285D50F5E8}">
      <dgm:prSet custT="1"/>
      <dgm:spPr/>
      <dgm:t>
        <a:bodyPr/>
        <a:lstStyle/>
        <a:p>
          <a:r>
            <a:rPr lang="en-US" sz="2800" dirty="0"/>
            <a:t>Health can improve by asking questions</a:t>
          </a:r>
        </a:p>
      </dgm:t>
    </dgm:pt>
    <dgm:pt modelId="{E623D488-934A-44A6-B6B7-342263FD5F6F}" type="parTrans" cxnId="{5E738141-14B9-43F3-959F-D3ED76DD0277}">
      <dgm:prSet/>
      <dgm:spPr/>
      <dgm:t>
        <a:bodyPr/>
        <a:lstStyle/>
        <a:p>
          <a:endParaRPr lang="en-US"/>
        </a:p>
      </dgm:t>
    </dgm:pt>
    <dgm:pt modelId="{2280AD2C-CAFD-437C-9EF2-499E2A7B6A28}" type="sibTrans" cxnId="{5E738141-14B9-43F3-959F-D3ED76DD0277}">
      <dgm:prSet/>
      <dgm:spPr/>
      <dgm:t>
        <a:bodyPr/>
        <a:lstStyle/>
        <a:p>
          <a:endParaRPr lang="en-US"/>
        </a:p>
      </dgm:t>
    </dgm:pt>
    <dgm:pt modelId="{18F780CA-F72C-46CB-9725-C95B64E4309F}">
      <dgm:prSet custT="1"/>
      <dgm:spPr/>
      <dgm:t>
        <a:bodyPr/>
        <a:lstStyle/>
        <a:p>
          <a:r>
            <a:rPr lang="en-US" sz="2800" dirty="0"/>
            <a:t>Patients find it helpful to ask questions</a:t>
          </a:r>
        </a:p>
      </dgm:t>
    </dgm:pt>
    <dgm:pt modelId="{02CEFD8A-FE1B-403C-B275-B564965AC054}" type="parTrans" cxnId="{FBDF8843-7A40-4B59-B9B4-2D15DC6223D1}">
      <dgm:prSet/>
      <dgm:spPr/>
      <dgm:t>
        <a:bodyPr/>
        <a:lstStyle/>
        <a:p>
          <a:endParaRPr lang="en-US"/>
        </a:p>
      </dgm:t>
    </dgm:pt>
    <dgm:pt modelId="{8A4A239B-F88A-4447-B0C7-ADE659B47B5C}" type="sibTrans" cxnId="{FBDF8843-7A40-4B59-B9B4-2D15DC6223D1}">
      <dgm:prSet/>
      <dgm:spPr/>
      <dgm:t>
        <a:bodyPr/>
        <a:lstStyle/>
        <a:p>
          <a:endParaRPr lang="en-US"/>
        </a:p>
      </dgm:t>
    </dgm:pt>
    <dgm:pt modelId="{573FE8CC-E065-429F-AFC7-F356F099CF08}">
      <dgm:prSet custT="1"/>
      <dgm:spPr/>
      <dgm:t>
        <a:bodyPr/>
        <a:lstStyle/>
        <a:p>
          <a:r>
            <a:rPr lang="en-US" sz="2800" dirty="0"/>
            <a:t>Question-asking strengthens the relationship with your provider</a:t>
          </a:r>
        </a:p>
      </dgm:t>
    </dgm:pt>
    <dgm:pt modelId="{863C41C9-88EF-4256-BD56-478537E43CF8}" type="parTrans" cxnId="{411A2B6B-E71E-4941-BE38-4F943226099B}">
      <dgm:prSet/>
      <dgm:spPr/>
      <dgm:t>
        <a:bodyPr/>
        <a:lstStyle/>
        <a:p>
          <a:endParaRPr lang="en-US"/>
        </a:p>
      </dgm:t>
    </dgm:pt>
    <dgm:pt modelId="{A2B766BB-928C-4806-B949-44573DC54029}" type="sibTrans" cxnId="{411A2B6B-E71E-4941-BE38-4F943226099B}">
      <dgm:prSet/>
      <dgm:spPr/>
      <dgm:t>
        <a:bodyPr/>
        <a:lstStyle/>
        <a:p>
          <a:endParaRPr lang="en-US"/>
        </a:p>
      </dgm:t>
    </dgm:pt>
    <dgm:pt modelId="{78DE4DEE-991F-4176-9809-29F0FE5E55F1}" type="pres">
      <dgm:prSet presAssocID="{7F521A95-813D-47A4-8498-7E9E8295D23A}" presName="matrix" presStyleCnt="0">
        <dgm:presLayoutVars>
          <dgm:chMax val="1"/>
          <dgm:dir/>
          <dgm:resizeHandles val="exact"/>
        </dgm:presLayoutVars>
      </dgm:prSet>
      <dgm:spPr/>
    </dgm:pt>
    <dgm:pt modelId="{AACFDDEF-8AD4-46A8-A221-326A8ABD5693}" type="pres">
      <dgm:prSet presAssocID="{7F521A95-813D-47A4-8498-7E9E8295D23A}" presName="diamond" presStyleLbl="bgShp" presStyleIdx="0" presStyleCnt="1" custScaleX="116914" custLinFactNeighborX="-2376"/>
      <dgm:spPr/>
    </dgm:pt>
    <dgm:pt modelId="{324A923B-DE1B-4C5C-B5B3-A724E9A0CD44}" type="pres">
      <dgm:prSet presAssocID="{7F521A95-813D-47A4-8498-7E9E8295D23A}" presName="quad1" presStyleLbl="node1" presStyleIdx="0" presStyleCnt="4" custScaleX="123610" custScaleY="104558" custLinFactNeighborX="-13965">
        <dgm:presLayoutVars>
          <dgm:chMax val="0"/>
          <dgm:chPref val="0"/>
          <dgm:bulletEnabled val="1"/>
        </dgm:presLayoutVars>
      </dgm:prSet>
      <dgm:spPr/>
    </dgm:pt>
    <dgm:pt modelId="{F393A2D7-79DF-478A-BC5B-EAE1CEACCDDD}" type="pres">
      <dgm:prSet presAssocID="{7F521A95-813D-47A4-8498-7E9E8295D23A}" presName="quad2" presStyleLbl="node1" presStyleIdx="1" presStyleCnt="4" custScaleX="122375" custScaleY="109123">
        <dgm:presLayoutVars>
          <dgm:chMax val="0"/>
          <dgm:chPref val="0"/>
          <dgm:bulletEnabled val="1"/>
        </dgm:presLayoutVars>
      </dgm:prSet>
      <dgm:spPr/>
    </dgm:pt>
    <dgm:pt modelId="{02BD8340-BF9F-48AD-86E3-0BDCCC1722BD}" type="pres">
      <dgm:prSet presAssocID="{7F521A95-813D-47A4-8498-7E9E8295D23A}" presName="quad3" presStyleLbl="node1" presStyleIdx="2" presStyleCnt="4" custScaleX="123610" custScaleY="111467" custLinFactNeighborX="-13965">
        <dgm:presLayoutVars>
          <dgm:chMax val="0"/>
          <dgm:chPref val="0"/>
          <dgm:bulletEnabled val="1"/>
        </dgm:presLayoutVars>
      </dgm:prSet>
      <dgm:spPr/>
    </dgm:pt>
    <dgm:pt modelId="{4507C701-7443-40BB-9FF2-E43DCB8EFE7D}" type="pres">
      <dgm:prSet presAssocID="{7F521A95-813D-47A4-8498-7E9E8295D23A}" presName="quad4" presStyleLbl="node1" presStyleIdx="3" presStyleCnt="4" custScaleX="122375" custScaleY="112746">
        <dgm:presLayoutVars>
          <dgm:chMax val="0"/>
          <dgm:chPref val="0"/>
          <dgm:bulletEnabled val="1"/>
        </dgm:presLayoutVars>
      </dgm:prSet>
      <dgm:spPr/>
    </dgm:pt>
  </dgm:ptLst>
  <dgm:cxnLst>
    <dgm:cxn modelId="{27FC0821-2C6E-4F2C-9DB4-9C8BB141CE78}" type="presOf" srcId="{B4A6BFA6-0C27-4A9E-8B4A-B6F8EBC10FEF}" destId="{324A923B-DE1B-4C5C-B5B3-A724E9A0CD44}" srcOrd="0" destOrd="0" presId="urn:microsoft.com/office/officeart/2005/8/layout/matrix3"/>
    <dgm:cxn modelId="{2854042F-62B5-4865-84B2-1DC402BDE537}" type="presOf" srcId="{18F780CA-F72C-46CB-9725-C95B64E4309F}" destId="{02BD8340-BF9F-48AD-86E3-0BDCCC1722BD}" srcOrd="0" destOrd="0" presId="urn:microsoft.com/office/officeart/2005/8/layout/matrix3"/>
    <dgm:cxn modelId="{F3EEA431-5F7F-44BD-A7AF-B2E163F223E5}" srcId="{7F521A95-813D-47A4-8498-7E9E8295D23A}" destId="{B4A6BFA6-0C27-4A9E-8B4A-B6F8EBC10FEF}" srcOrd="0" destOrd="0" parTransId="{4C5DDBEA-7D85-4C97-96AB-3364F4C9CC84}" sibTransId="{8DAD4425-BC6F-4B80-A21E-2E6A6D399ECB}"/>
    <dgm:cxn modelId="{5E738141-14B9-43F3-959F-D3ED76DD0277}" srcId="{7F521A95-813D-47A4-8498-7E9E8295D23A}" destId="{B4306597-0EA9-45AC-9B6B-ED285D50F5E8}" srcOrd="1" destOrd="0" parTransId="{E623D488-934A-44A6-B6B7-342263FD5F6F}" sibTransId="{2280AD2C-CAFD-437C-9EF2-499E2A7B6A28}"/>
    <dgm:cxn modelId="{16430D43-BB7D-4649-8E2B-A3185768247D}" type="presOf" srcId="{B4306597-0EA9-45AC-9B6B-ED285D50F5E8}" destId="{F393A2D7-79DF-478A-BC5B-EAE1CEACCDDD}" srcOrd="0" destOrd="0" presId="urn:microsoft.com/office/officeart/2005/8/layout/matrix3"/>
    <dgm:cxn modelId="{FBDF8843-7A40-4B59-B9B4-2D15DC6223D1}" srcId="{7F521A95-813D-47A4-8498-7E9E8295D23A}" destId="{18F780CA-F72C-46CB-9725-C95B64E4309F}" srcOrd="2" destOrd="0" parTransId="{02CEFD8A-FE1B-403C-B275-B564965AC054}" sibTransId="{8A4A239B-F88A-4447-B0C7-ADE659B47B5C}"/>
    <dgm:cxn modelId="{411A2B6B-E71E-4941-BE38-4F943226099B}" srcId="{7F521A95-813D-47A4-8498-7E9E8295D23A}" destId="{573FE8CC-E065-429F-AFC7-F356F099CF08}" srcOrd="3" destOrd="0" parTransId="{863C41C9-88EF-4256-BD56-478537E43CF8}" sibTransId="{A2B766BB-928C-4806-B949-44573DC54029}"/>
    <dgm:cxn modelId="{057C337A-33BE-4F0B-A84A-23F60A225130}" type="presOf" srcId="{7F521A95-813D-47A4-8498-7E9E8295D23A}" destId="{78DE4DEE-991F-4176-9809-29F0FE5E55F1}" srcOrd="0" destOrd="0" presId="urn:microsoft.com/office/officeart/2005/8/layout/matrix3"/>
    <dgm:cxn modelId="{C1D615EE-96F0-4370-9B11-7E6C3C0E0036}" type="presOf" srcId="{573FE8CC-E065-429F-AFC7-F356F099CF08}" destId="{4507C701-7443-40BB-9FF2-E43DCB8EFE7D}" srcOrd="0" destOrd="0" presId="urn:microsoft.com/office/officeart/2005/8/layout/matrix3"/>
    <dgm:cxn modelId="{E91FA2DE-480E-4C85-8D8B-7AFCD616BDE4}" type="presParOf" srcId="{78DE4DEE-991F-4176-9809-29F0FE5E55F1}" destId="{AACFDDEF-8AD4-46A8-A221-326A8ABD5693}" srcOrd="0" destOrd="0" presId="urn:microsoft.com/office/officeart/2005/8/layout/matrix3"/>
    <dgm:cxn modelId="{E4279B92-1DA0-4FCB-9374-D59104044C6E}" type="presParOf" srcId="{78DE4DEE-991F-4176-9809-29F0FE5E55F1}" destId="{324A923B-DE1B-4C5C-B5B3-A724E9A0CD44}" srcOrd="1" destOrd="0" presId="urn:microsoft.com/office/officeart/2005/8/layout/matrix3"/>
    <dgm:cxn modelId="{ECE4AD43-0F5A-43F0-8574-66201A01308A}" type="presParOf" srcId="{78DE4DEE-991F-4176-9809-29F0FE5E55F1}" destId="{F393A2D7-79DF-478A-BC5B-EAE1CEACCDDD}" srcOrd="2" destOrd="0" presId="urn:microsoft.com/office/officeart/2005/8/layout/matrix3"/>
    <dgm:cxn modelId="{D78386E7-C133-4A9A-945E-21D6316E70A3}" type="presParOf" srcId="{78DE4DEE-991F-4176-9809-29F0FE5E55F1}" destId="{02BD8340-BF9F-48AD-86E3-0BDCCC1722BD}" srcOrd="3" destOrd="0" presId="urn:microsoft.com/office/officeart/2005/8/layout/matrix3"/>
    <dgm:cxn modelId="{8C249812-E344-4B23-ACDC-1ACC4ACE46BC}" type="presParOf" srcId="{78DE4DEE-991F-4176-9809-29F0FE5E55F1}" destId="{4507C701-7443-40BB-9FF2-E43DCB8EFE7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FDDEF-8AD4-46A8-A221-326A8ABD5693}">
      <dsp:nvSpPr>
        <dsp:cNvPr id="0" name=""/>
        <dsp:cNvSpPr/>
      </dsp:nvSpPr>
      <dsp:spPr>
        <a:xfrm>
          <a:off x="115330" y="0"/>
          <a:ext cx="7855496" cy="6719038"/>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A923B-DE1B-4C5C-B5B3-A724E9A0CD44}">
      <dsp:nvSpPr>
        <dsp:cNvPr id="0" name=""/>
        <dsp:cNvSpPr/>
      </dsp:nvSpPr>
      <dsp:spPr>
        <a:xfrm>
          <a:off x="806229" y="578589"/>
          <a:ext cx="3239107" cy="2739863"/>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Providers are receptive to questions</a:t>
          </a:r>
        </a:p>
      </dsp:txBody>
      <dsp:txXfrm>
        <a:off x="939978" y="712338"/>
        <a:ext cx="2971609" cy="2472365"/>
      </dsp:txXfrm>
    </dsp:sp>
    <dsp:sp modelId="{F393A2D7-79DF-478A-BC5B-EAE1CEACCDDD}">
      <dsp:nvSpPr>
        <dsp:cNvPr id="0" name=""/>
        <dsp:cNvSpPr/>
      </dsp:nvSpPr>
      <dsp:spPr>
        <a:xfrm>
          <a:off x="4010348" y="518777"/>
          <a:ext cx="3206744" cy="2859486"/>
        </a:xfrm>
        <a:prstGeom prst="roundRect">
          <a:avLst/>
        </a:prstGeom>
        <a:solidFill>
          <a:schemeClr val="accent5">
            <a:hueOff val="5326129"/>
            <a:satOff val="-12960"/>
            <a:lumOff val="-300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Health can improve by asking questions</a:t>
          </a:r>
        </a:p>
      </dsp:txBody>
      <dsp:txXfrm>
        <a:off x="4149937" y="658366"/>
        <a:ext cx="2927566" cy="2580308"/>
      </dsp:txXfrm>
    </dsp:sp>
    <dsp:sp modelId="{02BD8340-BF9F-48AD-86E3-0BDCCC1722BD}">
      <dsp:nvSpPr>
        <dsp:cNvPr id="0" name=""/>
        <dsp:cNvSpPr/>
      </dsp:nvSpPr>
      <dsp:spPr>
        <a:xfrm>
          <a:off x="806229" y="3310062"/>
          <a:ext cx="3239107" cy="2920908"/>
        </a:xfrm>
        <a:prstGeom prst="roundRect">
          <a:avLst/>
        </a:prstGeom>
        <a:solidFill>
          <a:schemeClr val="accent5">
            <a:hueOff val="10652258"/>
            <a:satOff val="-25919"/>
            <a:lumOff val="-601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Patients find it helpful to ask questions</a:t>
          </a:r>
        </a:p>
      </dsp:txBody>
      <dsp:txXfrm>
        <a:off x="948816" y="3452649"/>
        <a:ext cx="2953933" cy="2635734"/>
      </dsp:txXfrm>
    </dsp:sp>
    <dsp:sp modelId="{4507C701-7443-40BB-9FF2-E43DCB8EFE7D}">
      <dsp:nvSpPr>
        <dsp:cNvPr id="0" name=""/>
        <dsp:cNvSpPr/>
      </dsp:nvSpPr>
      <dsp:spPr>
        <a:xfrm>
          <a:off x="4010348" y="3293304"/>
          <a:ext cx="3206744" cy="2954424"/>
        </a:xfrm>
        <a:prstGeom prst="roundRect">
          <a:avLst/>
        </a:prstGeom>
        <a:solidFill>
          <a:schemeClr val="accent5">
            <a:hueOff val="15978386"/>
            <a:satOff val="-38879"/>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Question-asking strengthens the relationship with your provider</a:t>
          </a:r>
        </a:p>
      </dsp:txBody>
      <dsp:txXfrm>
        <a:off x="4154571" y="3437527"/>
        <a:ext cx="2918298" cy="266597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CE3E2-5EE5-4121-A4F1-8998238AC451}" type="datetimeFigureOut">
              <a:rPr lang="en-US" smtClean="0"/>
              <a:t>9/6/2021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D749B-2035-4391-9518-D8A7FCC97922}" type="slidenum">
              <a:rPr lang="en-US" smtClean="0"/>
              <a:t>‹#›</a:t>
            </a:fld>
            <a:endParaRPr lang="en-US" dirty="0"/>
          </a:p>
        </p:txBody>
      </p:sp>
    </p:spTree>
    <p:extLst>
      <p:ext uri="{BB962C8B-B14F-4D97-AF65-F5344CB8AC3E}">
        <p14:creationId xmlns:p14="http://schemas.microsoft.com/office/powerpoint/2010/main" val="165011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phealth.com/resources/wp-content/uploads/2015/10/PDF-Infographic-Digital-PA-Week_resized.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morning/afternoon/evening everyone! (Introduce yourself) Today we are going to discussing how taking an active role at healthcare appointments can help to improve your health.</a:t>
            </a:r>
          </a:p>
        </p:txBody>
      </p:sp>
      <p:sp>
        <p:nvSpPr>
          <p:cNvPr id="4" name="Slide Number Placeholder 3"/>
          <p:cNvSpPr>
            <a:spLocks noGrp="1"/>
          </p:cNvSpPr>
          <p:nvPr>
            <p:ph type="sldNum" sz="quarter" idx="5"/>
          </p:nvPr>
        </p:nvSpPr>
        <p:spPr/>
        <p:txBody>
          <a:bodyPr/>
          <a:lstStyle/>
          <a:p>
            <a:fld id="{A47D749B-2035-4391-9518-D8A7FCC97922}" type="slidenum">
              <a:rPr lang="en-US" smtClean="0"/>
              <a:t>1</a:t>
            </a:fld>
            <a:endParaRPr lang="en-US" dirty="0"/>
          </a:p>
        </p:txBody>
      </p:sp>
    </p:spTree>
    <p:extLst>
      <p:ext uri="{BB962C8B-B14F-4D97-AF65-F5344CB8AC3E}">
        <p14:creationId xmlns:p14="http://schemas.microsoft.com/office/powerpoint/2010/main" val="326696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watch a video to gain a little more information about the benefits of asking questions from both the provider and patient perspectives. </a:t>
            </a:r>
          </a:p>
          <a:p>
            <a:endParaRPr lang="en-US" dirty="0"/>
          </a:p>
          <a:p>
            <a:r>
              <a:rPr lang="en-US" dirty="0"/>
              <a:t>Play 0:00-5:11 {Make sure to put closed captions on}</a:t>
            </a:r>
          </a:p>
          <a:p>
            <a:endParaRPr lang="en-US" dirty="0"/>
          </a:p>
          <a:p>
            <a:r>
              <a:rPr lang="en-US" dirty="0"/>
              <a:t>https://youtu.be/vxQ-dyohppY</a:t>
            </a:r>
          </a:p>
        </p:txBody>
      </p:sp>
      <p:sp>
        <p:nvSpPr>
          <p:cNvPr id="4" name="Slide Number Placeholder 3"/>
          <p:cNvSpPr>
            <a:spLocks noGrp="1"/>
          </p:cNvSpPr>
          <p:nvPr>
            <p:ph type="sldNum" sz="quarter" idx="5"/>
          </p:nvPr>
        </p:nvSpPr>
        <p:spPr/>
        <p:txBody>
          <a:bodyPr/>
          <a:lstStyle/>
          <a:p>
            <a:fld id="{A47D749B-2035-4391-9518-D8A7FCC97922}" type="slidenum">
              <a:rPr lang="en-US" smtClean="0"/>
              <a:t>10</a:t>
            </a:fld>
            <a:endParaRPr lang="en-US" dirty="0"/>
          </a:p>
        </p:txBody>
      </p:sp>
    </p:spTree>
    <p:extLst>
      <p:ext uri="{BB962C8B-B14F-4D97-AF65-F5344CB8AC3E}">
        <p14:creationId xmlns:p14="http://schemas.microsoft.com/office/powerpoint/2010/main" val="196537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watched this video, take a moment to think about your main takeaways. Please share out to the large group.</a:t>
            </a:r>
          </a:p>
          <a:p>
            <a:endParaRPr lang="en-US" dirty="0"/>
          </a:p>
          <a:p>
            <a:r>
              <a:rPr lang="en-US" dirty="0"/>
              <a:t>[Acknowledge each response by rephrasing out to the group; you can also record these responses on a whiteboard if one is available]</a:t>
            </a:r>
          </a:p>
        </p:txBody>
      </p:sp>
      <p:sp>
        <p:nvSpPr>
          <p:cNvPr id="4" name="Slide Number Placeholder 3"/>
          <p:cNvSpPr>
            <a:spLocks noGrp="1"/>
          </p:cNvSpPr>
          <p:nvPr>
            <p:ph type="sldNum" sz="quarter" idx="5"/>
          </p:nvPr>
        </p:nvSpPr>
        <p:spPr/>
        <p:txBody>
          <a:bodyPr/>
          <a:lstStyle/>
          <a:p>
            <a:fld id="{A47D749B-2035-4391-9518-D8A7FCC97922}" type="slidenum">
              <a:rPr lang="en-US" smtClean="0"/>
              <a:t>11</a:t>
            </a:fld>
            <a:endParaRPr lang="en-US" dirty="0"/>
          </a:p>
        </p:txBody>
      </p:sp>
    </p:spTree>
    <p:extLst>
      <p:ext uri="{BB962C8B-B14F-4D97-AF65-F5344CB8AC3E}">
        <p14:creationId xmlns:p14="http://schemas.microsoft.com/office/powerpoint/2010/main" val="352972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surprised you from this video?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[Acknowledge each response by rephrasing out to the group; you can also record these responses on a whiteboard if one is available]</a:t>
            </a:r>
          </a:p>
          <a:p>
            <a:endParaRPr lang="en-US" dirty="0"/>
          </a:p>
        </p:txBody>
      </p:sp>
      <p:sp>
        <p:nvSpPr>
          <p:cNvPr id="4" name="Slide Number Placeholder 3"/>
          <p:cNvSpPr>
            <a:spLocks noGrp="1"/>
          </p:cNvSpPr>
          <p:nvPr>
            <p:ph type="sldNum" sz="quarter" idx="5"/>
          </p:nvPr>
        </p:nvSpPr>
        <p:spPr/>
        <p:txBody>
          <a:bodyPr/>
          <a:lstStyle/>
          <a:p>
            <a:fld id="{A47D749B-2035-4391-9518-D8A7FCC97922}" type="slidenum">
              <a:rPr lang="en-US" smtClean="0"/>
              <a:t>12</a:t>
            </a:fld>
            <a:endParaRPr lang="en-US" dirty="0"/>
          </a:p>
        </p:txBody>
      </p:sp>
    </p:spTree>
    <p:extLst>
      <p:ext uri="{BB962C8B-B14F-4D97-AF65-F5344CB8AC3E}">
        <p14:creationId xmlns:p14="http://schemas.microsoft.com/office/powerpoint/2010/main" val="4078650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 have talked about main takeaways and surprising aspects, let’s focus on what things were pointed out as benefits of asking questions.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[Acknowledge each response by rephrasing out to the group; you can also record these responses on a whiteboard if one is available]</a:t>
            </a:r>
          </a:p>
        </p:txBody>
      </p:sp>
      <p:sp>
        <p:nvSpPr>
          <p:cNvPr id="4" name="Slide Number Placeholder 3"/>
          <p:cNvSpPr>
            <a:spLocks noGrp="1"/>
          </p:cNvSpPr>
          <p:nvPr>
            <p:ph type="sldNum" sz="quarter" idx="5"/>
          </p:nvPr>
        </p:nvSpPr>
        <p:spPr/>
        <p:txBody>
          <a:bodyPr/>
          <a:lstStyle/>
          <a:p>
            <a:fld id="{A47D749B-2035-4391-9518-D8A7FCC97922}" type="slidenum">
              <a:rPr lang="en-US" smtClean="0"/>
              <a:t>13</a:t>
            </a:fld>
            <a:endParaRPr lang="en-US" dirty="0"/>
          </a:p>
        </p:txBody>
      </p:sp>
    </p:spTree>
    <p:extLst>
      <p:ext uri="{BB962C8B-B14F-4D97-AF65-F5344CB8AC3E}">
        <p14:creationId xmlns:p14="http://schemas.microsoft.com/office/powerpoint/2010/main" val="1119189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examples of the benefits of asking questions that the video discussed:</a:t>
            </a:r>
          </a:p>
          <a:p>
            <a:r>
              <a:rPr lang="en-US" dirty="0"/>
              <a:t>-Make sure you are not taking 2 of the same medications (with different names)</a:t>
            </a:r>
          </a:p>
          <a:p>
            <a:r>
              <a:rPr lang="en-US" dirty="0"/>
              <a:t>-Improved health outcomes with good communication </a:t>
            </a:r>
          </a:p>
          <a:p>
            <a:r>
              <a:rPr lang="en-US" dirty="0"/>
              <a:t>-Share your concerns, so that you and your provider are on the same page</a:t>
            </a:r>
          </a:p>
        </p:txBody>
      </p:sp>
      <p:sp>
        <p:nvSpPr>
          <p:cNvPr id="4" name="Slide Number Placeholder 3"/>
          <p:cNvSpPr>
            <a:spLocks noGrp="1"/>
          </p:cNvSpPr>
          <p:nvPr>
            <p:ph type="sldNum" sz="quarter" idx="5"/>
          </p:nvPr>
        </p:nvSpPr>
        <p:spPr/>
        <p:txBody>
          <a:bodyPr/>
          <a:lstStyle/>
          <a:p>
            <a:fld id="{A47D749B-2035-4391-9518-D8A7FCC97922}" type="slidenum">
              <a:rPr lang="en-US" smtClean="0"/>
              <a:t>14</a:t>
            </a:fld>
            <a:endParaRPr lang="en-US" dirty="0"/>
          </a:p>
        </p:txBody>
      </p:sp>
    </p:spTree>
    <p:extLst>
      <p:ext uri="{BB962C8B-B14F-4D97-AF65-F5344CB8AC3E}">
        <p14:creationId xmlns:p14="http://schemas.microsoft.com/office/powerpoint/2010/main" val="350583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the video highlighted the following things:</a:t>
            </a:r>
          </a:p>
          <a:p>
            <a:r>
              <a:rPr lang="en-US" dirty="0"/>
              <a:t>	-providers are eager to answer your questions and won’t think you are implying they might be wrong</a:t>
            </a:r>
          </a:p>
          <a:p>
            <a:r>
              <a:rPr lang="en-US" dirty="0"/>
              <a:t>	-your own personal health can improve by asking questions</a:t>
            </a:r>
          </a:p>
          <a:p>
            <a:r>
              <a:rPr lang="en-US" dirty="0"/>
              <a:t>	-testimony from patients has made us understand that they find it useful to ask questions</a:t>
            </a:r>
          </a:p>
          <a:p>
            <a:r>
              <a:rPr lang="en-US" dirty="0"/>
              <a:t>	-your relationship with your provider can also be enhanced through asking questions</a:t>
            </a:r>
          </a:p>
        </p:txBody>
      </p:sp>
      <p:sp>
        <p:nvSpPr>
          <p:cNvPr id="4" name="Slide Number Placeholder 3"/>
          <p:cNvSpPr>
            <a:spLocks noGrp="1"/>
          </p:cNvSpPr>
          <p:nvPr>
            <p:ph type="sldNum" sz="quarter" idx="5"/>
          </p:nvPr>
        </p:nvSpPr>
        <p:spPr/>
        <p:txBody>
          <a:bodyPr/>
          <a:lstStyle/>
          <a:p>
            <a:fld id="{A47D749B-2035-4391-9518-D8A7FCC97922}" type="slidenum">
              <a:rPr lang="en-US" smtClean="0"/>
              <a:t>15</a:t>
            </a:fld>
            <a:endParaRPr lang="en-US" dirty="0"/>
          </a:p>
        </p:txBody>
      </p:sp>
    </p:spTree>
    <p:extLst>
      <p:ext uri="{BB962C8B-B14F-4D97-AF65-F5344CB8AC3E}">
        <p14:creationId xmlns:p14="http://schemas.microsoft.com/office/powerpoint/2010/main" val="261320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Now that we have discussed the video and how questions can play a helpful role in medical appointments, let’s put this to action. We are going to work through a scenario and discuss 2 possible patient responses. [Read scenario] </a:t>
            </a:r>
          </a:p>
        </p:txBody>
      </p:sp>
      <p:sp>
        <p:nvSpPr>
          <p:cNvPr id="4" name="Slide Number Placeholder 3"/>
          <p:cNvSpPr>
            <a:spLocks noGrp="1"/>
          </p:cNvSpPr>
          <p:nvPr>
            <p:ph type="sldNum" sz="quarter" idx="5"/>
          </p:nvPr>
        </p:nvSpPr>
        <p:spPr/>
        <p:txBody>
          <a:bodyPr/>
          <a:lstStyle/>
          <a:p>
            <a:fld id="{A47D749B-2035-4391-9518-D8A7FCC97922}" type="slidenum">
              <a:rPr lang="en-US" smtClean="0"/>
              <a:t>16</a:t>
            </a:fld>
            <a:endParaRPr lang="en-US" dirty="0"/>
          </a:p>
        </p:txBody>
      </p:sp>
    </p:spTree>
    <p:extLst>
      <p:ext uri="{BB962C8B-B14F-4D97-AF65-F5344CB8AC3E}">
        <p14:creationId xmlns:p14="http://schemas.microsoft.com/office/powerpoint/2010/main" val="909725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Let’s talk about this first patient response. “Okay, I will start doing that.” </a:t>
            </a:r>
          </a:p>
          <a:p>
            <a:pPr marL="0" indent="0">
              <a:buNone/>
            </a:pPr>
            <a:endParaRPr lang="en-US" dirty="0"/>
          </a:p>
          <a:p>
            <a:pPr marL="0" indent="0">
              <a:buNone/>
            </a:pPr>
            <a:r>
              <a:rPr lang="en-US" dirty="0"/>
              <a:t>What is the benefit of responding in this way? (ask for suggestions)</a:t>
            </a:r>
          </a:p>
          <a:p>
            <a:pPr marL="0" indent="0">
              <a:buNone/>
            </a:pPr>
            <a:r>
              <a:rPr lang="en-US" dirty="0"/>
              <a:t>	[If no one brings it up: This response is straight-forward and agreeable]</a:t>
            </a:r>
          </a:p>
          <a:p>
            <a:pPr marL="0" indent="0">
              <a:buNone/>
            </a:pPr>
            <a:endParaRPr lang="en-US" dirty="0"/>
          </a:p>
          <a:p>
            <a:pPr marL="0" indent="0">
              <a:buNone/>
            </a:pPr>
            <a:r>
              <a:rPr lang="en-US" dirty="0"/>
              <a:t>Let’s move into potential downfalls. (ask for suggestions)</a:t>
            </a:r>
          </a:p>
          <a:p>
            <a:pPr marL="0" indent="0">
              <a:buNone/>
            </a:pPr>
            <a:r>
              <a:rPr lang="en-US" dirty="0"/>
              <a:t>	[If no one brings it up: This person did not ask any questions, so they might be confused]</a:t>
            </a:r>
          </a:p>
          <a:p>
            <a:pPr marL="0" indent="0">
              <a:buNone/>
            </a:pPr>
            <a:endParaRPr lang="en-US" dirty="0"/>
          </a:p>
          <a:p>
            <a:pPr marL="0" indent="0">
              <a:buNone/>
            </a:pPr>
            <a:r>
              <a:rPr lang="en-US" dirty="0"/>
              <a:t>(There is no right or wrong way for participants to answer. The point of this patient response is to get them thinking about the benefits that were just discussed about asking questions, and have them draw connections for themselves.)</a:t>
            </a:r>
          </a:p>
        </p:txBody>
      </p:sp>
      <p:sp>
        <p:nvSpPr>
          <p:cNvPr id="4" name="Slide Number Placeholder 3"/>
          <p:cNvSpPr>
            <a:spLocks noGrp="1"/>
          </p:cNvSpPr>
          <p:nvPr>
            <p:ph type="sldNum" sz="quarter" idx="5"/>
          </p:nvPr>
        </p:nvSpPr>
        <p:spPr/>
        <p:txBody>
          <a:bodyPr/>
          <a:lstStyle/>
          <a:p>
            <a:fld id="{A47D749B-2035-4391-9518-D8A7FCC97922}" type="slidenum">
              <a:rPr lang="en-US" smtClean="0"/>
              <a:t>17</a:t>
            </a:fld>
            <a:endParaRPr lang="en-US" dirty="0"/>
          </a:p>
        </p:txBody>
      </p:sp>
    </p:spTree>
    <p:extLst>
      <p:ext uri="{BB962C8B-B14F-4D97-AF65-F5344CB8AC3E}">
        <p14:creationId xmlns:p14="http://schemas.microsoft.com/office/powerpoint/2010/main" val="37920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Now moving on to the second response. “</a:t>
            </a:r>
            <a:r>
              <a:rPr lang="en-US" sz="1200" dirty="0"/>
              <a:t>Why are you recommending that we add this new medicine?”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benefits of responding in this way? (ask for suggestions)</a:t>
            </a:r>
          </a:p>
          <a:p>
            <a:pPr marL="0" indent="0">
              <a:buNone/>
            </a:pPr>
            <a:r>
              <a:rPr lang="en-US" dirty="0"/>
              <a:t>	[If no one brings it up: We can gain more information about the medicine, such as potential side effects or why the medicine might be necessary 	for our health]</a:t>
            </a:r>
          </a:p>
          <a:p>
            <a:pPr marL="0" indent="0">
              <a:buNone/>
            </a:pPr>
            <a:r>
              <a:rPr lang="en-US" dirty="0"/>
              <a:t>What are potential downfalls? (ask for suggestions)</a:t>
            </a:r>
          </a:p>
          <a:p>
            <a:pPr marL="0" indent="0">
              <a:buNone/>
            </a:pPr>
            <a:r>
              <a:rPr lang="en-US" dirty="0"/>
              <a:t>	[If no one brings it up: It might add to more confusion about what the side effects entail, etc. May lead to more questions.]</a:t>
            </a:r>
          </a:p>
          <a:p>
            <a:pPr marL="0" indent="0">
              <a:buNone/>
            </a:pPr>
            <a:endParaRPr lang="en-US" dirty="0"/>
          </a:p>
          <a:p>
            <a:pPr marL="0" indent="0">
              <a:buNone/>
            </a:pPr>
            <a:r>
              <a:rPr lang="en-US" dirty="0"/>
              <a:t>(This response is meant to help them contextualize what question the patient could ask after the provider’s response. Again, there is no right answer, but the participants have hopefully draw the conclusion that asking questions can lead to more benefits and sense of understanding than not.)</a:t>
            </a:r>
          </a:p>
          <a:p>
            <a:pPr marL="0" indent="0">
              <a:buNone/>
            </a:pPr>
            <a:endParaRPr lang="en-US" dirty="0"/>
          </a:p>
          <a:p>
            <a:pPr marL="0" indent="0">
              <a:buNone/>
            </a:pPr>
            <a:r>
              <a:rPr lang="en-US" dirty="0"/>
              <a:t>Are there any other questions that you might want to ask in this scenario? (Examples: Will this new medication interact with my other medications? Could you review when I take this med/how many I take? Have other people responded well to this medication?)</a:t>
            </a:r>
          </a:p>
          <a:p>
            <a:pPr marL="0" indent="0">
              <a:buNone/>
            </a:pPr>
            <a:endParaRPr lang="en-US" dirty="0"/>
          </a:p>
          <a:p>
            <a:pPr marL="0" indent="0">
              <a:buNone/>
            </a:pPr>
            <a:r>
              <a:rPr lang="en-US" dirty="0"/>
              <a:t>[Takeaways:] It’s helpful to get more information by asking questions to make sure it is right for you. If you aren’t convinced this will be the right medicine for you, you may be less likely to remember to take your medications, etc.</a:t>
            </a:r>
          </a:p>
        </p:txBody>
      </p:sp>
      <p:sp>
        <p:nvSpPr>
          <p:cNvPr id="4" name="Slide Number Placeholder 3"/>
          <p:cNvSpPr>
            <a:spLocks noGrp="1"/>
          </p:cNvSpPr>
          <p:nvPr>
            <p:ph type="sldNum" sz="quarter" idx="5"/>
          </p:nvPr>
        </p:nvSpPr>
        <p:spPr/>
        <p:txBody>
          <a:bodyPr/>
          <a:lstStyle/>
          <a:p>
            <a:fld id="{A47D749B-2035-4391-9518-D8A7FCC97922}" type="slidenum">
              <a:rPr lang="en-US" smtClean="0"/>
              <a:t>18</a:t>
            </a:fld>
            <a:endParaRPr lang="en-US" dirty="0"/>
          </a:p>
        </p:txBody>
      </p:sp>
    </p:spTree>
    <p:extLst>
      <p:ext uri="{BB962C8B-B14F-4D97-AF65-F5344CB8AC3E}">
        <p14:creationId xmlns:p14="http://schemas.microsoft.com/office/powerpoint/2010/main" val="3307024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start seeing a new medical provider, make sure to transfer your old medical records</a:t>
            </a:r>
          </a:p>
        </p:txBody>
      </p:sp>
      <p:sp>
        <p:nvSpPr>
          <p:cNvPr id="4" name="Slide Number Placeholder 3"/>
          <p:cNvSpPr>
            <a:spLocks noGrp="1"/>
          </p:cNvSpPr>
          <p:nvPr>
            <p:ph type="sldNum" sz="quarter" idx="5"/>
          </p:nvPr>
        </p:nvSpPr>
        <p:spPr/>
        <p:txBody>
          <a:bodyPr/>
          <a:lstStyle/>
          <a:p>
            <a:fld id="{A47D749B-2035-4391-9518-D8A7FCC97922}" type="slidenum">
              <a:rPr lang="en-US" smtClean="0"/>
              <a:t>19</a:t>
            </a:fld>
            <a:endParaRPr lang="en-US" dirty="0"/>
          </a:p>
        </p:txBody>
      </p:sp>
    </p:spTree>
    <p:extLst>
      <p:ext uri="{BB962C8B-B14F-4D97-AF65-F5344CB8AC3E}">
        <p14:creationId xmlns:p14="http://schemas.microsoft.com/office/powerpoint/2010/main" val="98347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Please take a moment to fill out the pre-survey before we begin today’s workshop.</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7D749B-2035-4391-9518-D8A7FCC97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823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A47D749B-2035-4391-9518-D8A7FCC97922}" type="slidenum">
              <a:rPr lang="en-US" smtClean="0"/>
              <a:t>20</a:t>
            </a:fld>
            <a:endParaRPr lang="en-US" dirty="0"/>
          </a:p>
        </p:txBody>
      </p:sp>
    </p:spTree>
    <p:extLst>
      <p:ext uri="{BB962C8B-B14F-4D97-AF65-F5344CB8AC3E}">
        <p14:creationId xmlns:p14="http://schemas.microsoft.com/office/powerpoint/2010/main" val="2298751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discussed the way that questions can be useful, let’s make a plan to put into action. [Pass out worksheet]. You will be using this handout as we walk step by step through this worksheet.</a:t>
            </a:r>
          </a:p>
          <a:p>
            <a:endParaRPr lang="en-US" dirty="0"/>
          </a:p>
        </p:txBody>
      </p:sp>
      <p:sp>
        <p:nvSpPr>
          <p:cNvPr id="4" name="Slide Number Placeholder 3"/>
          <p:cNvSpPr>
            <a:spLocks noGrp="1"/>
          </p:cNvSpPr>
          <p:nvPr>
            <p:ph type="sldNum" sz="quarter" idx="5"/>
          </p:nvPr>
        </p:nvSpPr>
        <p:spPr/>
        <p:txBody>
          <a:bodyPr/>
          <a:lstStyle/>
          <a:p>
            <a:fld id="{A47D749B-2035-4391-9518-D8A7FCC97922}" type="slidenum">
              <a:rPr lang="en-US" smtClean="0"/>
              <a:t>21</a:t>
            </a:fld>
            <a:endParaRPr lang="en-US" dirty="0"/>
          </a:p>
        </p:txBody>
      </p:sp>
    </p:spTree>
    <p:extLst>
      <p:ext uri="{BB962C8B-B14F-4D97-AF65-F5344CB8AC3E}">
        <p14:creationId xmlns:p14="http://schemas.microsoft.com/office/powerpoint/2010/main" val="2254121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begin by thinking about our next medical appointment if we have one scheduled or if we think we should have an upcoming appointment/check-up. Write this down on your worksheet where it says: “Medical Appointment Date.” This can be a specific date or just the month, generally. </a:t>
            </a:r>
          </a:p>
        </p:txBody>
      </p:sp>
      <p:sp>
        <p:nvSpPr>
          <p:cNvPr id="4" name="Slide Number Placeholder 3"/>
          <p:cNvSpPr>
            <a:spLocks noGrp="1"/>
          </p:cNvSpPr>
          <p:nvPr>
            <p:ph type="sldNum" sz="quarter" idx="5"/>
          </p:nvPr>
        </p:nvSpPr>
        <p:spPr/>
        <p:txBody>
          <a:bodyPr/>
          <a:lstStyle/>
          <a:p>
            <a:fld id="{A47D749B-2035-4391-9518-D8A7FCC97922}" type="slidenum">
              <a:rPr lang="en-US" smtClean="0"/>
              <a:t>22</a:t>
            </a:fld>
            <a:endParaRPr lang="en-US" dirty="0"/>
          </a:p>
        </p:txBody>
      </p:sp>
    </p:spTree>
    <p:extLst>
      <p:ext uri="{BB962C8B-B14F-4D97-AF65-F5344CB8AC3E}">
        <p14:creationId xmlns:p14="http://schemas.microsoft.com/office/powerpoint/2010/main" val="1895321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think about what this appointment is for. Is it a general check-up or for a specific health concern? What kinds of things do you want to gain from the visit or are there things you are hoping to learn?</a:t>
            </a:r>
          </a:p>
        </p:txBody>
      </p:sp>
      <p:sp>
        <p:nvSpPr>
          <p:cNvPr id="4" name="Slide Number Placeholder 3"/>
          <p:cNvSpPr>
            <a:spLocks noGrp="1"/>
          </p:cNvSpPr>
          <p:nvPr>
            <p:ph type="sldNum" sz="quarter" idx="5"/>
          </p:nvPr>
        </p:nvSpPr>
        <p:spPr/>
        <p:txBody>
          <a:bodyPr/>
          <a:lstStyle/>
          <a:p>
            <a:fld id="{A47D749B-2035-4391-9518-D8A7FCC97922}" type="slidenum">
              <a:rPr lang="en-US" smtClean="0"/>
              <a:t>23</a:t>
            </a:fld>
            <a:endParaRPr lang="en-US" dirty="0"/>
          </a:p>
        </p:txBody>
      </p:sp>
    </p:spTree>
    <p:extLst>
      <p:ext uri="{BB962C8B-B14F-4D97-AF65-F5344CB8AC3E}">
        <p14:creationId xmlns:p14="http://schemas.microsoft.com/office/powerpoint/2010/main" val="1119054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 our action plan is to identify questions that we would like to ask at our upcoming appointment, so take the next few minutes to read through the handout with suggested questions. If there are other questions that are not in this list, please write them down in the lined space at the bottom of the page. </a:t>
            </a:r>
          </a:p>
          <a:p>
            <a:endParaRPr lang="en-US" dirty="0"/>
          </a:p>
          <a:p>
            <a:r>
              <a:rPr lang="en-US" dirty="0"/>
              <a:t>Then, I would like you to identify 3 questions that you are most interested in asking at your next appointment. You can do this by putting a check mark or star next to the question on your page.</a:t>
            </a:r>
          </a:p>
          <a:p>
            <a:endParaRPr lang="en-US" dirty="0"/>
          </a:p>
          <a:p>
            <a:r>
              <a:rPr lang="en-US" dirty="0"/>
              <a:t>Next, write these questions onto your action plan worksheet and the bookmark you have beside you. These are materials that you can take with you as reminders going forward.</a:t>
            </a:r>
          </a:p>
        </p:txBody>
      </p:sp>
      <p:sp>
        <p:nvSpPr>
          <p:cNvPr id="4" name="Slide Number Placeholder 3"/>
          <p:cNvSpPr>
            <a:spLocks noGrp="1"/>
          </p:cNvSpPr>
          <p:nvPr>
            <p:ph type="sldNum" sz="quarter" idx="5"/>
          </p:nvPr>
        </p:nvSpPr>
        <p:spPr/>
        <p:txBody>
          <a:bodyPr/>
          <a:lstStyle/>
          <a:p>
            <a:fld id="{A47D749B-2035-4391-9518-D8A7FCC97922}" type="slidenum">
              <a:rPr lang="en-US" smtClean="0"/>
              <a:t>24</a:t>
            </a:fld>
            <a:endParaRPr lang="en-US" dirty="0"/>
          </a:p>
        </p:txBody>
      </p:sp>
    </p:spTree>
    <p:extLst>
      <p:ext uri="{BB962C8B-B14F-4D97-AF65-F5344CB8AC3E}">
        <p14:creationId xmlns:p14="http://schemas.microsoft.com/office/powerpoint/2010/main" val="1534402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come up with an idea of what our priorities are at this appointment, let’s think about the actual information we will be receiving.</a:t>
            </a:r>
          </a:p>
          <a:p>
            <a:endParaRPr lang="en-US" dirty="0"/>
          </a:p>
          <a:p>
            <a:r>
              <a:rPr lang="en-US" dirty="0"/>
              <a:t>Sometimes we forget what we have discussed in our appointments because maybe we are nervous or the provider was using difficult words that we didn’t understand. Has anyone had an experience like this? [Ask for hands, or look for head nods]</a:t>
            </a:r>
          </a:p>
        </p:txBody>
      </p:sp>
      <p:sp>
        <p:nvSpPr>
          <p:cNvPr id="4" name="Slide Number Placeholder 3"/>
          <p:cNvSpPr>
            <a:spLocks noGrp="1"/>
          </p:cNvSpPr>
          <p:nvPr>
            <p:ph type="sldNum" sz="quarter" idx="5"/>
          </p:nvPr>
        </p:nvSpPr>
        <p:spPr/>
        <p:txBody>
          <a:bodyPr/>
          <a:lstStyle/>
          <a:p>
            <a:fld id="{A47D749B-2035-4391-9518-D8A7FCC97922}" type="slidenum">
              <a:rPr lang="en-US" smtClean="0"/>
              <a:t>25</a:t>
            </a:fld>
            <a:endParaRPr lang="en-US" dirty="0"/>
          </a:p>
        </p:txBody>
      </p:sp>
    </p:spTree>
    <p:extLst>
      <p:ext uri="{BB962C8B-B14F-4D97-AF65-F5344CB8AC3E}">
        <p14:creationId xmlns:p14="http://schemas.microsoft.com/office/powerpoint/2010/main" val="344830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ways that we can avoid forgetting information?</a:t>
            </a:r>
          </a:p>
          <a:p>
            <a:r>
              <a:rPr lang="en-US" dirty="0"/>
              <a:t>(Large group discussion)</a:t>
            </a:r>
          </a:p>
          <a:p>
            <a:endParaRPr lang="en-US" dirty="0"/>
          </a:p>
        </p:txBody>
      </p:sp>
      <p:sp>
        <p:nvSpPr>
          <p:cNvPr id="4" name="Slide Number Placeholder 3"/>
          <p:cNvSpPr>
            <a:spLocks noGrp="1"/>
          </p:cNvSpPr>
          <p:nvPr>
            <p:ph type="sldNum" sz="quarter" idx="5"/>
          </p:nvPr>
        </p:nvSpPr>
        <p:spPr/>
        <p:txBody>
          <a:bodyPr/>
          <a:lstStyle/>
          <a:p>
            <a:fld id="{A47D749B-2035-4391-9518-D8A7FCC97922}" type="slidenum">
              <a:rPr lang="en-US" smtClean="0"/>
              <a:t>26</a:t>
            </a:fld>
            <a:endParaRPr lang="en-US" dirty="0"/>
          </a:p>
        </p:txBody>
      </p:sp>
    </p:spTree>
    <p:extLst>
      <p:ext uri="{BB962C8B-B14F-4D97-AF65-F5344CB8AC3E}">
        <p14:creationId xmlns:p14="http://schemas.microsoft.com/office/powerpoint/2010/main" val="1550800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strategies that you might use:</a:t>
            </a:r>
          </a:p>
          <a:p>
            <a:r>
              <a:rPr lang="en-US" dirty="0"/>
              <a:t>-Bring a buddy (friend/family member)</a:t>
            </a:r>
            <a:r>
              <a:rPr lang="en-US" dirty="0">
                <a:sym typeface="Wingdings" panose="05000000000000000000" pitchFamily="2" charset="2"/>
              </a:rPr>
              <a:t> It is important to note that you may need to ask the nurse if you can bring them back with you</a:t>
            </a:r>
          </a:p>
          <a:p>
            <a:r>
              <a:rPr lang="en-US" dirty="0">
                <a:sym typeface="Wingdings" panose="05000000000000000000" pitchFamily="2" charset="2"/>
              </a:rPr>
              <a:t>-Take notes during the visit or have the provider write down any information about prescriptions or other information</a:t>
            </a:r>
          </a:p>
          <a:p>
            <a:r>
              <a:rPr lang="en-US" dirty="0">
                <a:sym typeface="Wingdings" panose="05000000000000000000" pitchFamily="2" charset="2"/>
              </a:rPr>
              <a:t>-Voice recording be sure to ask the provider if that would be alright. You can use your phone’s video camera to record the audio if you don’t have a specific app for it. Otherwise, there are different options for recording voice memos only with specific apps.</a:t>
            </a:r>
            <a:endParaRPr lang="en-US" dirty="0"/>
          </a:p>
        </p:txBody>
      </p:sp>
      <p:sp>
        <p:nvSpPr>
          <p:cNvPr id="4" name="Slide Number Placeholder 3"/>
          <p:cNvSpPr>
            <a:spLocks noGrp="1"/>
          </p:cNvSpPr>
          <p:nvPr>
            <p:ph type="sldNum" sz="quarter" idx="5"/>
          </p:nvPr>
        </p:nvSpPr>
        <p:spPr/>
        <p:txBody>
          <a:bodyPr/>
          <a:lstStyle/>
          <a:p>
            <a:fld id="{A47D749B-2035-4391-9518-D8A7FCC97922}" type="slidenum">
              <a:rPr lang="en-US" smtClean="0"/>
              <a:t>27</a:t>
            </a:fld>
            <a:endParaRPr lang="en-US" dirty="0"/>
          </a:p>
        </p:txBody>
      </p:sp>
    </p:spTree>
    <p:extLst>
      <p:ext uri="{BB962C8B-B14F-4D97-AF65-F5344CB8AC3E}">
        <p14:creationId xmlns:p14="http://schemas.microsoft.com/office/powerpoint/2010/main" val="2391055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may have used all of the strategies we discussed today, sometimes we don’t have enough time to ask all of the questions we want to. As we discussed, the length of our appointments is not something that we can control, so it can be helpful to write down any follow up questions that you might have for your next appointment. </a:t>
            </a:r>
          </a:p>
          <a:p>
            <a:endParaRPr lang="en-US" dirty="0"/>
          </a:p>
          <a:p>
            <a:r>
              <a:rPr lang="en-US" dirty="0"/>
              <a:t>It also is helpful to take a moment to reflect on how your appointment went. What went well and what could maybe go better next time? Jotting these ideas down and storing it away in a safe place will be helpful when you are planning for your next visit.</a:t>
            </a:r>
          </a:p>
        </p:txBody>
      </p:sp>
      <p:sp>
        <p:nvSpPr>
          <p:cNvPr id="4" name="Slide Number Placeholder 3"/>
          <p:cNvSpPr>
            <a:spLocks noGrp="1"/>
          </p:cNvSpPr>
          <p:nvPr>
            <p:ph type="sldNum" sz="quarter" idx="5"/>
          </p:nvPr>
        </p:nvSpPr>
        <p:spPr/>
        <p:txBody>
          <a:bodyPr/>
          <a:lstStyle/>
          <a:p>
            <a:fld id="{A47D749B-2035-4391-9518-D8A7FCC97922}" type="slidenum">
              <a:rPr lang="en-US" smtClean="0"/>
              <a:t>28</a:t>
            </a:fld>
            <a:endParaRPr lang="en-US" dirty="0"/>
          </a:p>
        </p:txBody>
      </p:sp>
    </p:spTree>
    <p:extLst>
      <p:ext uri="{BB962C8B-B14F-4D97-AF65-F5344CB8AC3E}">
        <p14:creationId xmlns:p14="http://schemas.microsoft.com/office/powerpoint/2010/main" val="512620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summary, let’s review the “Future Appointment Checklist” handout. This will be very helpful for preparing for future appointments on your own.</a:t>
            </a:r>
          </a:p>
          <a:p>
            <a:pPr marL="0" indent="0">
              <a:buNone/>
            </a:pPr>
            <a:endParaRPr lang="en-US" dirty="0"/>
          </a:p>
          <a:p>
            <a:pPr marL="228600" indent="-228600">
              <a:buAutoNum type="arabicPeriod"/>
            </a:pPr>
            <a:r>
              <a:rPr lang="en-US" dirty="0"/>
              <a:t>Identify your appointment date</a:t>
            </a:r>
          </a:p>
          <a:p>
            <a:pPr marL="0" indent="0">
              <a:buNone/>
            </a:pPr>
            <a:r>
              <a:rPr lang="en-US" dirty="0"/>
              <a:t>During the week leading up to the appointment:</a:t>
            </a:r>
          </a:p>
          <a:p>
            <a:pPr marL="228600" indent="-228600">
              <a:buAutoNum type="arabicPeriod" startAt="2"/>
            </a:pPr>
            <a:r>
              <a:rPr lang="en-US" dirty="0"/>
              <a:t>What is this appointment for. This might help you think more about what questions might be more important to ask.</a:t>
            </a:r>
          </a:p>
          <a:p>
            <a:pPr marL="228600" indent="-228600">
              <a:buAutoNum type="arabicPeriod" startAt="2"/>
            </a:pPr>
            <a:r>
              <a:rPr lang="en-US" dirty="0"/>
              <a:t>Write down 3 questions that you want to ask</a:t>
            </a:r>
          </a:p>
          <a:p>
            <a:pPr marL="228600" indent="-228600">
              <a:buAutoNum type="arabicPeriod" startAt="2"/>
            </a:pPr>
            <a:r>
              <a:rPr lang="en-US" dirty="0"/>
              <a:t>Write down a strategy to remember information</a:t>
            </a:r>
          </a:p>
          <a:p>
            <a:pPr marL="0" indent="0">
              <a:buNone/>
            </a:pPr>
            <a:r>
              <a:rPr lang="en-US" dirty="0"/>
              <a:t>After appointment:</a:t>
            </a:r>
          </a:p>
          <a:p>
            <a:pPr marL="228600" indent="-228600">
              <a:buAutoNum type="arabicPeriod" startAt="5"/>
            </a:pPr>
            <a:r>
              <a:rPr lang="en-US" dirty="0"/>
              <a:t>What questions or thoughts do you have for next time or to follow up</a:t>
            </a:r>
          </a:p>
          <a:p>
            <a:pPr marL="228600" indent="-228600">
              <a:buAutoNum type="arabicPeriod" startAt="5"/>
            </a:pPr>
            <a:r>
              <a:rPr lang="en-US" dirty="0"/>
              <a:t>What went well? What do you want to do differently next time?</a:t>
            </a:r>
          </a:p>
          <a:p>
            <a:pPr marL="228600" indent="-228600">
              <a:buAutoNum type="arabicPeriod" startAt="5"/>
            </a:pPr>
            <a:endParaRPr lang="en-US" dirty="0"/>
          </a:p>
          <a:p>
            <a:pPr marL="228600" indent="-228600">
              <a:buAutoNum type="arabicPeriod" startAt="5"/>
            </a:pPr>
            <a:endParaRPr lang="en-US" dirty="0"/>
          </a:p>
          <a:p>
            <a:pPr marL="0" indent="0">
              <a:buNone/>
            </a:pPr>
            <a:r>
              <a:rPr lang="en-US" dirty="0"/>
              <a:t>This checklist will allow you to feel more prepared for your upcoming visits and help you take an active role in your health. With these simple steps, you can work on improving your health through strengthening your relationship with your provider, which will also improve the quality of your healthcare visits.</a:t>
            </a:r>
          </a:p>
        </p:txBody>
      </p:sp>
      <p:sp>
        <p:nvSpPr>
          <p:cNvPr id="4" name="Slide Number Placeholder 3"/>
          <p:cNvSpPr>
            <a:spLocks noGrp="1"/>
          </p:cNvSpPr>
          <p:nvPr>
            <p:ph type="sldNum" sz="quarter" idx="5"/>
          </p:nvPr>
        </p:nvSpPr>
        <p:spPr/>
        <p:txBody>
          <a:bodyPr/>
          <a:lstStyle/>
          <a:p>
            <a:fld id="{A47D749B-2035-4391-9518-D8A7FCC97922}" type="slidenum">
              <a:rPr lang="en-US" smtClean="0"/>
              <a:t>29</a:t>
            </a:fld>
            <a:endParaRPr lang="en-US" dirty="0"/>
          </a:p>
        </p:txBody>
      </p:sp>
    </p:spTree>
    <p:extLst>
      <p:ext uri="{BB962C8B-B14F-4D97-AF65-F5344CB8AC3E}">
        <p14:creationId xmlns:p14="http://schemas.microsoft.com/office/powerpoint/2010/main" val="142594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cap="none" dirty="0"/>
              <a:t>The main focus of today’s workshop is the idea that it is okay to ask questions, without challenging a provider’s authority, at your medical appointments. We are going to be talking about this as it relates to doctors as well as physician assistants and nurse practitioners. While they have different titles, physician assistants and nurse practitioners are also able to perform physical exams, prescribe medication, and consult with a doctor if necessary. Using all of these providers helps to make sure we get into the clinic faster and receive better care.</a:t>
            </a:r>
          </a:p>
          <a:p>
            <a:endParaRPr lang="en-US" sz="1600" cap="none" dirty="0"/>
          </a:p>
          <a:p>
            <a:endParaRPr lang="en-US" sz="1600" cap="none" dirty="0"/>
          </a:p>
          <a:p>
            <a:r>
              <a:rPr lang="en-US" sz="1600" cap="none" dirty="0"/>
              <a:t>[If participants have more questions, here is a resource about PA misconceptions: </a:t>
            </a:r>
            <a:r>
              <a:rPr lang="en-US" sz="1600" dirty="0">
                <a:hlinkClick r:id="rId3"/>
              </a:rPr>
              <a:t>https://comphealth.com/resources/wp-content/uploads/2015/10/PDF-Infographic-Digital-PA-Week_resized.jpg</a:t>
            </a:r>
            <a:r>
              <a:rPr lang="en-US" sz="1600" dirty="0"/>
              <a:t>]</a:t>
            </a:r>
          </a:p>
          <a:p>
            <a:endParaRPr lang="en-US" sz="1600" cap="none" dirty="0"/>
          </a:p>
          <a:p>
            <a:endParaRPr lang="en-US" sz="1200" cap="none" dirty="0"/>
          </a:p>
        </p:txBody>
      </p:sp>
      <p:sp>
        <p:nvSpPr>
          <p:cNvPr id="4" name="Slide Number Placeholder 3"/>
          <p:cNvSpPr>
            <a:spLocks noGrp="1"/>
          </p:cNvSpPr>
          <p:nvPr>
            <p:ph type="sldNum" sz="quarter" idx="5"/>
          </p:nvPr>
        </p:nvSpPr>
        <p:spPr/>
        <p:txBody>
          <a:bodyPr/>
          <a:lstStyle/>
          <a:p>
            <a:fld id="{A47D749B-2035-4391-9518-D8A7FCC97922}" type="slidenum">
              <a:rPr lang="en-US" smtClean="0"/>
              <a:t>3</a:t>
            </a:fld>
            <a:endParaRPr lang="en-US" dirty="0"/>
          </a:p>
        </p:txBody>
      </p:sp>
    </p:spTree>
    <p:extLst>
      <p:ext uri="{BB962C8B-B14F-4D97-AF65-F5344CB8AC3E}">
        <p14:creationId xmlns:p14="http://schemas.microsoft.com/office/powerpoint/2010/main" val="3944990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Thank you all for joining me today! Please take a moment to fill out the post-survey, and then you are free to go!</a:t>
            </a:r>
          </a:p>
          <a:p>
            <a:endParaRPr lang="en-US" dirty="0"/>
          </a:p>
        </p:txBody>
      </p:sp>
      <p:sp>
        <p:nvSpPr>
          <p:cNvPr id="4" name="Slide Number Placeholder 3"/>
          <p:cNvSpPr>
            <a:spLocks noGrp="1"/>
          </p:cNvSpPr>
          <p:nvPr>
            <p:ph type="sldNum" sz="quarter" idx="5"/>
          </p:nvPr>
        </p:nvSpPr>
        <p:spPr/>
        <p:txBody>
          <a:bodyPr/>
          <a:lstStyle/>
          <a:p>
            <a:fld id="{A47D749B-2035-4391-9518-D8A7FCC97922}" type="slidenum">
              <a:rPr lang="en-US" smtClean="0"/>
              <a:t>30</a:t>
            </a:fld>
            <a:endParaRPr lang="en-US" dirty="0"/>
          </a:p>
        </p:txBody>
      </p:sp>
    </p:spTree>
    <p:extLst>
      <p:ext uri="{BB962C8B-B14F-4D97-AF65-F5344CB8AC3E}">
        <p14:creationId xmlns:p14="http://schemas.microsoft.com/office/powerpoint/2010/main" val="206350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cap="none" dirty="0"/>
          </a:p>
        </p:txBody>
      </p:sp>
      <p:sp>
        <p:nvSpPr>
          <p:cNvPr id="4" name="Slide Number Placeholder 3"/>
          <p:cNvSpPr>
            <a:spLocks noGrp="1"/>
          </p:cNvSpPr>
          <p:nvPr>
            <p:ph type="sldNum" sz="quarter" idx="5"/>
          </p:nvPr>
        </p:nvSpPr>
        <p:spPr/>
        <p:txBody>
          <a:bodyPr/>
          <a:lstStyle/>
          <a:p>
            <a:fld id="{A47D749B-2035-4391-9518-D8A7FCC97922}" type="slidenum">
              <a:rPr lang="en-US" smtClean="0"/>
              <a:t>4</a:t>
            </a:fld>
            <a:endParaRPr lang="en-US" dirty="0"/>
          </a:p>
        </p:txBody>
      </p:sp>
    </p:spTree>
    <p:extLst>
      <p:ext uri="{BB962C8B-B14F-4D97-AF65-F5344CB8AC3E}">
        <p14:creationId xmlns:p14="http://schemas.microsoft.com/office/powerpoint/2010/main" val="56156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with our workshop today, I wanted to be clear that I am an Wisconsin Association of Home and Community Education volunteer. This means that I know about medical visits generally, but I am not a medical provider. I will help facilitate this workshop, but will be unable to answer specific medical questions that you have.</a:t>
            </a:r>
          </a:p>
        </p:txBody>
      </p:sp>
      <p:sp>
        <p:nvSpPr>
          <p:cNvPr id="4" name="Slide Number Placeholder 3"/>
          <p:cNvSpPr>
            <a:spLocks noGrp="1"/>
          </p:cNvSpPr>
          <p:nvPr>
            <p:ph type="sldNum" sz="quarter" idx="5"/>
          </p:nvPr>
        </p:nvSpPr>
        <p:spPr/>
        <p:txBody>
          <a:bodyPr/>
          <a:lstStyle/>
          <a:p>
            <a:fld id="{A47D749B-2035-4391-9518-D8A7FCC97922}" type="slidenum">
              <a:rPr lang="en-US" smtClean="0"/>
              <a:t>5</a:t>
            </a:fld>
            <a:endParaRPr lang="en-US" dirty="0"/>
          </a:p>
        </p:txBody>
      </p:sp>
    </p:spTree>
    <p:extLst>
      <p:ext uri="{BB962C8B-B14F-4D97-AF65-F5344CB8AC3E}">
        <p14:creationId xmlns:p14="http://schemas.microsoft.com/office/powerpoint/2010/main" val="49154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cap="none" dirty="0"/>
              <a:t>In today’s workshop we will do the following:</a:t>
            </a:r>
          </a:p>
          <a:p>
            <a:pPr marL="228600" indent="-228600">
              <a:buAutoNum type="arabicPeriod"/>
            </a:pPr>
            <a:r>
              <a:rPr lang="en-US" sz="1200" cap="none" dirty="0"/>
              <a:t>We will reflect on our own past health experiences</a:t>
            </a:r>
            <a:endParaRPr lang="en-US" sz="1600" cap="none" dirty="0"/>
          </a:p>
          <a:p>
            <a:pPr marL="228600" indent="-228600">
              <a:buAutoNum type="arabicPeriod"/>
            </a:pPr>
            <a:r>
              <a:rPr lang="en-US" sz="1600" cap="none" dirty="0"/>
              <a:t>We will watch a video about asking questions and then have a large group discussion about the benefits of this strategy.</a:t>
            </a:r>
          </a:p>
          <a:p>
            <a:pPr marL="228600" indent="-228600">
              <a:buAutoNum type="arabicPeriod"/>
            </a:pPr>
            <a:r>
              <a:rPr lang="en-US" sz="1600" cap="none" dirty="0"/>
              <a:t>We will give you an opportunity to practice a scenario, focusing on communication with your provider.</a:t>
            </a:r>
          </a:p>
          <a:p>
            <a:pPr marL="228600" indent="-228600">
              <a:buAutoNum type="arabicPeriod"/>
            </a:pPr>
            <a:r>
              <a:rPr lang="en-US" sz="1600" cap="none" dirty="0"/>
              <a:t>Finally, we will take some time to plan out your next visit with actionable items. This will be something to take with you at the end of this workshop.</a:t>
            </a:r>
            <a:endParaRPr lang="en-US" sz="1200" cap="none" dirty="0"/>
          </a:p>
        </p:txBody>
      </p:sp>
      <p:sp>
        <p:nvSpPr>
          <p:cNvPr id="4" name="Slide Number Placeholder 3"/>
          <p:cNvSpPr>
            <a:spLocks noGrp="1"/>
          </p:cNvSpPr>
          <p:nvPr>
            <p:ph type="sldNum" sz="quarter" idx="5"/>
          </p:nvPr>
        </p:nvSpPr>
        <p:spPr/>
        <p:txBody>
          <a:bodyPr/>
          <a:lstStyle/>
          <a:p>
            <a:fld id="{A47D749B-2035-4391-9518-D8A7FCC97922}" type="slidenum">
              <a:rPr lang="en-US" smtClean="0"/>
              <a:t>6</a:t>
            </a:fld>
            <a:endParaRPr lang="en-US" dirty="0"/>
          </a:p>
        </p:txBody>
      </p:sp>
    </p:spTree>
    <p:extLst>
      <p:ext uri="{BB962C8B-B14F-4D97-AF65-F5344CB8AC3E}">
        <p14:creationId xmlns:p14="http://schemas.microsoft.com/office/powerpoint/2010/main" val="51296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let’s get started. We all have a shared goal of being “healthy.” While this may mean different things to different people, why do we want to be healthy? Please take the next minute to jot down your thoughts.</a:t>
            </a:r>
          </a:p>
          <a:p>
            <a:endParaRPr lang="en-US" dirty="0"/>
          </a:p>
          <a:p>
            <a:r>
              <a:rPr lang="en-US" dirty="0"/>
              <a:t>(Large group) What are some reasons that we want to be healthy?</a:t>
            </a:r>
          </a:p>
          <a:p>
            <a:endParaRPr lang="en-US" dirty="0"/>
          </a:p>
          <a:p>
            <a:r>
              <a:rPr lang="en-US" dirty="0"/>
              <a:t>[Examples if needed:</a:t>
            </a:r>
          </a:p>
          <a:p>
            <a:r>
              <a:rPr lang="en-US" dirty="0"/>
              <a:t>-visit grandkids</a:t>
            </a:r>
          </a:p>
          <a:p>
            <a:r>
              <a:rPr lang="en-US" dirty="0"/>
              <a:t>-sleep well at night</a:t>
            </a:r>
          </a:p>
          <a:p>
            <a:r>
              <a:rPr lang="en-US" dirty="0"/>
              <a:t>-able to live at home independently </a:t>
            </a:r>
          </a:p>
          <a:p>
            <a:r>
              <a:rPr lang="en-US" dirty="0"/>
              <a:t>-more productivity]</a:t>
            </a:r>
          </a:p>
          <a:p>
            <a:endParaRPr lang="en-US" dirty="0"/>
          </a:p>
        </p:txBody>
      </p:sp>
      <p:sp>
        <p:nvSpPr>
          <p:cNvPr id="4" name="Slide Number Placeholder 3"/>
          <p:cNvSpPr>
            <a:spLocks noGrp="1"/>
          </p:cNvSpPr>
          <p:nvPr>
            <p:ph type="sldNum" sz="quarter" idx="5"/>
          </p:nvPr>
        </p:nvSpPr>
        <p:spPr/>
        <p:txBody>
          <a:bodyPr/>
          <a:lstStyle/>
          <a:p>
            <a:fld id="{A47D749B-2035-4391-9518-D8A7FCC97922}" type="slidenum">
              <a:rPr lang="en-US" smtClean="0"/>
              <a:t>7</a:t>
            </a:fld>
            <a:endParaRPr lang="en-US" dirty="0"/>
          </a:p>
        </p:txBody>
      </p:sp>
    </p:spTree>
    <p:extLst>
      <p:ext uri="{BB962C8B-B14F-4D97-AF65-F5344CB8AC3E}">
        <p14:creationId xmlns:p14="http://schemas.microsoft.com/office/powerpoint/2010/main" val="2745389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harder to remain healthy if our doctors’ appointments don’t go well, so let’s start thinking about our previous experiences with providers and what has gone well in the past as well as what hasn’t gone so well. Please take the next 2-3 minutes to jot down your thoughts to these questions. </a:t>
            </a:r>
          </a:p>
          <a:p>
            <a:endParaRPr lang="en-US" dirty="0"/>
          </a:p>
          <a:p>
            <a:r>
              <a:rPr lang="en-US" dirty="0"/>
              <a:t>Once you have finished, please share your thoughts with the large group. The idea is to understand common experiences that we have had at medical visits.</a:t>
            </a:r>
          </a:p>
        </p:txBody>
      </p:sp>
      <p:sp>
        <p:nvSpPr>
          <p:cNvPr id="4" name="Slide Number Placeholder 3"/>
          <p:cNvSpPr>
            <a:spLocks noGrp="1"/>
          </p:cNvSpPr>
          <p:nvPr>
            <p:ph type="sldNum" sz="quarter" idx="5"/>
          </p:nvPr>
        </p:nvSpPr>
        <p:spPr/>
        <p:txBody>
          <a:bodyPr/>
          <a:lstStyle/>
          <a:p>
            <a:fld id="{A47D749B-2035-4391-9518-D8A7FCC97922}" type="slidenum">
              <a:rPr lang="en-US" smtClean="0"/>
              <a:t>8</a:t>
            </a:fld>
            <a:endParaRPr lang="en-US" dirty="0"/>
          </a:p>
        </p:txBody>
      </p:sp>
    </p:spTree>
    <p:extLst>
      <p:ext uri="{BB962C8B-B14F-4D97-AF65-F5344CB8AC3E}">
        <p14:creationId xmlns:p14="http://schemas.microsoft.com/office/powerpoint/2010/main" val="1684105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an important set of concerns you all identified. Here is a list of common concerns after medical appointments. Let’s see whether they identify any concerns we didn’t think of. </a:t>
            </a:r>
          </a:p>
        </p:txBody>
      </p:sp>
      <p:sp>
        <p:nvSpPr>
          <p:cNvPr id="4" name="Slide Number Placeholder 3"/>
          <p:cNvSpPr>
            <a:spLocks noGrp="1"/>
          </p:cNvSpPr>
          <p:nvPr>
            <p:ph type="sldNum" sz="quarter" idx="5"/>
          </p:nvPr>
        </p:nvSpPr>
        <p:spPr/>
        <p:txBody>
          <a:bodyPr/>
          <a:lstStyle/>
          <a:p>
            <a:fld id="{A47D749B-2035-4391-9518-D8A7FCC97922}" type="slidenum">
              <a:rPr lang="en-US" smtClean="0"/>
              <a:t>9</a:t>
            </a:fld>
            <a:endParaRPr lang="en-US" dirty="0"/>
          </a:p>
        </p:txBody>
      </p:sp>
    </p:spTree>
    <p:extLst>
      <p:ext uri="{BB962C8B-B14F-4D97-AF65-F5344CB8AC3E}">
        <p14:creationId xmlns:p14="http://schemas.microsoft.com/office/powerpoint/2010/main" val="114551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9/6/2021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645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7895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3023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3425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9/6/2021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651752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9/6/2021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472652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9/6/2021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451520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9/6/2021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48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9/6/2021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0275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9/6/2021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419500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9/6/2021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5331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9/6/2021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5134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vxQ-dyohppY"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E85F1C-617A-4AE4-81F2-58714B8A6EC2}"/>
              </a:ext>
            </a:extLst>
          </p:cNvPr>
          <p:cNvSpPr>
            <a:spLocks noGrp="1"/>
          </p:cNvSpPr>
          <p:nvPr>
            <p:ph type="ctrTitle"/>
          </p:nvPr>
        </p:nvSpPr>
        <p:spPr>
          <a:xfrm>
            <a:off x="1580257" y="864911"/>
            <a:ext cx="9031484" cy="3467282"/>
          </a:xfrm>
        </p:spPr>
        <p:txBody>
          <a:bodyPr anchor="b">
            <a:normAutofit/>
          </a:bodyPr>
          <a:lstStyle/>
          <a:p>
            <a:r>
              <a:rPr lang="en-US" sz="8000" cap="none" dirty="0">
                <a:latin typeface="+mn-lt"/>
              </a:rPr>
              <a:t>Improving your health through self-advocacy</a:t>
            </a:r>
          </a:p>
        </p:txBody>
      </p:sp>
      <p:sp>
        <p:nvSpPr>
          <p:cNvPr id="10" name="Freeform: Shape 9">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802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740B-486D-4689-8D6D-324C7FD778AF}"/>
              </a:ext>
            </a:extLst>
          </p:cNvPr>
          <p:cNvSpPr>
            <a:spLocks noGrp="1"/>
          </p:cNvSpPr>
          <p:nvPr>
            <p:ph type="title"/>
          </p:nvPr>
        </p:nvSpPr>
        <p:spPr/>
        <p:txBody>
          <a:bodyPr>
            <a:normAutofit fontScale="90000"/>
          </a:bodyPr>
          <a:lstStyle/>
          <a:p>
            <a:r>
              <a:rPr lang="en-US" sz="7200" cap="none" dirty="0">
                <a:latin typeface="+mn-lt"/>
              </a:rPr>
              <a:t>Video </a:t>
            </a:r>
            <a:r>
              <a:rPr lang="en-US" sz="2700" cap="none" dirty="0">
                <a:latin typeface="+mn-lt"/>
              </a:rPr>
              <a:t>(https://youtu.be/vxQ-dyohppY) </a:t>
            </a:r>
            <a:r>
              <a:rPr lang="en-US" sz="7200" cap="none" dirty="0">
                <a:latin typeface="+mn-lt"/>
              </a:rPr>
              <a:t>(https://youtu.be/vxQ-dyohppY) </a:t>
            </a:r>
          </a:p>
        </p:txBody>
      </p:sp>
      <p:pic>
        <p:nvPicPr>
          <p:cNvPr id="4" name="Online Media 3" title="Waiting Room Video: Questions Are the Answer">
            <a:hlinkClick r:id="" action="ppaction://media"/>
            <a:extLst>
              <a:ext uri="{FF2B5EF4-FFF2-40B4-BE49-F238E27FC236}">
                <a16:creationId xmlns:a16="http://schemas.microsoft.com/office/drawing/2014/main" id="{C97A4EA0-616E-49A3-93FB-B77E3B4C723B}"/>
              </a:ext>
            </a:extLst>
          </p:cNvPr>
          <p:cNvPicPr>
            <a:picLocks noGrp="1" noRot="1" noChangeAspect="1"/>
          </p:cNvPicPr>
          <p:nvPr>
            <p:ph idx="1"/>
            <a:videoFile r:link="rId1"/>
          </p:nvPr>
        </p:nvPicPr>
        <p:blipFill>
          <a:blip r:embed="rId4"/>
          <a:stretch>
            <a:fillRect/>
          </a:stretch>
        </p:blipFill>
        <p:spPr>
          <a:xfrm>
            <a:off x="1155775" y="1299380"/>
            <a:ext cx="9880449" cy="5558620"/>
          </a:xfrm>
          <a:prstGeom prst="rect">
            <a:avLst/>
          </a:prstGeom>
        </p:spPr>
      </p:pic>
    </p:spTree>
    <p:extLst>
      <p:ext uri="{BB962C8B-B14F-4D97-AF65-F5344CB8AC3E}">
        <p14:creationId xmlns:p14="http://schemas.microsoft.com/office/powerpoint/2010/main" val="77756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188-77B8-49BC-9987-B730A731AB25}"/>
              </a:ext>
            </a:extLst>
          </p:cNvPr>
          <p:cNvSpPr>
            <a:spLocks noGrp="1"/>
          </p:cNvSpPr>
          <p:nvPr>
            <p:ph type="title"/>
          </p:nvPr>
        </p:nvSpPr>
        <p:spPr/>
        <p:txBody>
          <a:bodyPr>
            <a:noAutofit/>
          </a:bodyPr>
          <a:lstStyle/>
          <a:p>
            <a:r>
              <a:rPr lang="en-US" sz="7200" cap="none" dirty="0">
                <a:latin typeface="+mn-lt"/>
              </a:rPr>
              <a:t>Large group discussion</a:t>
            </a:r>
          </a:p>
        </p:txBody>
      </p:sp>
      <p:sp>
        <p:nvSpPr>
          <p:cNvPr id="3" name="Content Placeholder 2">
            <a:extLst>
              <a:ext uri="{FF2B5EF4-FFF2-40B4-BE49-F238E27FC236}">
                <a16:creationId xmlns:a16="http://schemas.microsoft.com/office/drawing/2014/main" id="{3A829CF8-4DBC-4B68-A14A-B1C65305F105}"/>
              </a:ext>
            </a:extLst>
          </p:cNvPr>
          <p:cNvSpPr>
            <a:spLocks noGrp="1"/>
          </p:cNvSpPr>
          <p:nvPr>
            <p:ph idx="1"/>
          </p:nvPr>
        </p:nvSpPr>
        <p:spPr>
          <a:xfrm>
            <a:off x="1251678" y="1874517"/>
            <a:ext cx="10178322" cy="4852110"/>
          </a:xfrm>
        </p:spPr>
        <p:txBody>
          <a:bodyPr>
            <a:normAutofit/>
          </a:bodyPr>
          <a:lstStyle/>
          <a:p>
            <a:pPr marL="0" indent="0">
              <a:buNone/>
            </a:pPr>
            <a:r>
              <a:rPr lang="en-US" sz="5400" dirty="0"/>
              <a:t>What are your main takeaways from this video?</a:t>
            </a:r>
          </a:p>
        </p:txBody>
      </p:sp>
    </p:spTree>
    <p:extLst>
      <p:ext uri="{BB962C8B-B14F-4D97-AF65-F5344CB8AC3E}">
        <p14:creationId xmlns:p14="http://schemas.microsoft.com/office/powerpoint/2010/main" val="296819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188-77B8-49BC-9987-B730A731AB25}"/>
              </a:ext>
            </a:extLst>
          </p:cNvPr>
          <p:cNvSpPr>
            <a:spLocks noGrp="1"/>
          </p:cNvSpPr>
          <p:nvPr>
            <p:ph type="title"/>
          </p:nvPr>
        </p:nvSpPr>
        <p:spPr/>
        <p:txBody>
          <a:bodyPr>
            <a:noAutofit/>
          </a:bodyPr>
          <a:lstStyle/>
          <a:p>
            <a:r>
              <a:rPr lang="en-US" sz="7200" cap="none" dirty="0">
                <a:latin typeface="+mn-lt"/>
              </a:rPr>
              <a:t>Large group discussion</a:t>
            </a:r>
          </a:p>
        </p:txBody>
      </p:sp>
      <p:sp>
        <p:nvSpPr>
          <p:cNvPr id="3" name="Content Placeholder 2">
            <a:extLst>
              <a:ext uri="{FF2B5EF4-FFF2-40B4-BE49-F238E27FC236}">
                <a16:creationId xmlns:a16="http://schemas.microsoft.com/office/drawing/2014/main" id="{3A829CF8-4DBC-4B68-A14A-B1C65305F105}"/>
              </a:ext>
            </a:extLst>
          </p:cNvPr>
          <p:cNvSpPr>
            <a:spLocks noGrp="1"/>
          </p:cNvSpPr>
          <p:nvPr>
            <p:ph idx="1"/>
          </p:nvPr>
        </p:nvSpPr>
        <p:spPr>
          <a:xfrm>
            <a:off x="1251678" y="1874517"/>
            <a:ext cx="10178322" cy="4852110"/>
          </a:xfrm>
        </p:spPr>
        <p:txBody>
          <a:bodyPr>
            <a:normAutofit/>
          </a:bodyPr>
          <a:lstStyle/>
          <a:p>
            <a:pPr marL="0" indent="0">
              <a:buNone/>
            </a:pPr>
            <a:r>
              <a:rPr lang="en-US" sz="5400" dirty="0"/>
              <a:t>What surprised you from the video?</a:t>
            </a:r>
          </a:p>
        </p:txBody>
      </p:sp>
    </p:spTree>
    <p:extLst>
      <p:ext uri="{BB962C8B-B14F-4D97-AF65-F5344CB8AC3E}">
        <p14:creationId xmlns:p14="http://schemas.microsoft.com/office/powerpoint/2010/main" val="698762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188-77B8-49BC-9987-B730A731AB25}"/>
              </a:ext>
            </a:extLst>
          </p:cNvPr>
          <p:cNvSpPr>
            <a:spLocks noGrp="1"/>
          </p:cNvSpPr>
          <p:nvPr>
            <p:ph type="title"/>
          </p:nvPr>
        </p:nvSpPr>
        <p:spPr/>
        <p:txBody>
          <a:bodyPr>
            <a:noAutofit/>
          </a:bodyPr>
          <a:lstStyle/>
          <a:p>
            <a:r>
              <a:rPr lang="en-US" sz="7200" cap="none" dirty="0">
                <a:latin typeface="+mn-lt"/>
              </a:rPr>
              <a:t>Large group discussion</a:t>
            </a:r>
          </a:p>
        </p:txBody>
      </p:sp>
      <p:sp>
        <p:nvSpPr>
          <p:cNvPr id="3" name="Content Placeholder 2">
            <a:extLst>
              <a:ext uri="{FF2B5EF4-FFF2-40B4-BE49-F238E27FC236}">
                <a16:creationId xmlns:a16="http://schemas.microsoft.com/office/drawing/2014/main" id="{3A829CF8-4DBC-4B68-A14A-B1C65305F105}"/>
              </a:ext>
            </a:extLst>
          </p:cNvPr>
          <p:cNvSpPr>
            <a:spLocks noGrp="1"/>
          </p:cNvSpPr>
          <p:nvPr>
            <p:ph idx="1"/>
          </p:nvPr>
        </p:nvSpPr>
        <p:spPr>
          <a:xfrm>
            <a:off x="1251678" y="1874517"/>
            <a:ext cx="10178322" cy="4852110"/>
          </a:xfrm>
        </p:spPr>
        <p:txBody>
          <a:bodyPr>
            <a:normAutofit/>
          </a:bodyPr>
          <a:lstStyle/>
          <a:p>
            <a:pPr marL="0" indent="0">
              <a:buNone/>
            </a:pPr>
            <a:r>
              <a:rPr lang="en-US" sz="5400" dirty="0"/>
              <a:t>What are the benefits of asking questions at your medical appointments?</a:t>
            </a:r>
          </a:p>
        </p:txBody>
      </p:sp>
    </p:spTree>
    <p:extLst>
      <p:ext uri="{BB962C8B-B14F-4D97-AF65-F5344CB8AC3E}">
        <p14:creationId xmlns:p14="http://schemas.microsoft.com/office/powerpoint/2010/main" val="54301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188-77B8-49BC-9987-B730A731AB25}"/>
              </a:ext>
            </a:extLst>
          </p:cNvPr>
          <p:cNvSpPr>
            <a:spLocks noGrp="1"/>
          </p:cNvSpPr>
          <p:nvPr>
            <p:ph type="title"/>
          </p:nvPr>
        </p:nvSpPr>
        <p:spPr/>
        <p:txBody>
          <a:bodyPr>
            <a:noAutofit/>
          </a:bodyPr>
          <a:lstStyle/>
          <a:p>
            <a:r>
              <a:rPr lang="en-US" sz="7200" cap="none" dirty="0">
                <a:latin typeface="+mn-lt"/>
              </a:rPr>
              <a:t>Benefits of Asking Questions</a:t>
            </a:r>
          </a:p>
        </p:txBody>
      </p:sp>
      <p:sp>
        <p:nvSpPr>
          <p:cNvPr id="3" name="Content Placeholder 2">
            <a:extLst>
              <a:ext uri="{FF2B5EF4-FFF2-40B4-BE49-F238E27FC236}">
                <a16:creationId xmlns:a16="http://schemas.microsoft.com/office/drawing/2014/main" id="{3A829CF8-4DBC-4B68-A14A-B1C65305F105}"/>
              </a:ext>
            </a:extLst>
          </p:cNvPr>
          <p:cNvSpPr>
            <a:spLocks noGrp="1"/>
          </p:cNvSpPr>
          <p:nvPr>
            <p:ph idx="1"/>
          </p:nvPr>
        </p:nvSpPr>
        <p:spPr>
          <a:xfrm>
            <a:off x="1251678" y="2805545"/>
            <a:ext cx="10178322" cy="3921082"/>
          </a:xfrm>
        </p:spPr>
        <p:txBody>
          <a:bodyPr>
            <a:normAutofit/>
          </a:bodyPr>
          <a:lstStyle/>
          <a:p>
            <a:r>
              <a:rPr lang="en-US" sz="5400" dirty="0"/>
              <a:t>Make sure you are not taking 2 of the same medicines</a:t>
            </a:r>
          </a:p>
          <a:p>
            <a:r>
              <a:rPr lang="en-US" sz="5400" dirty="0"/>
              <a:t>Improved health outcomes </a:t>
            </a:r>
          </a:p>
          <a:p>
            <a:r>
              <a:rPr lang="en-US" sz="5400" dirty="0"/>
              <a:t>Share your concerns</a:t>
            </a:r>
          </a:p>
        </p:txBody>
      </p:sp>
    </p:spTree>
    <p:extLst>
      <p:ext uri="{BB962C8B-B14F-4D97-AF65-F5344CB8AC3E}">
        <p14:creationId xmlns:p14="http://schemas.microsoft.com/office/powerpoint/2010/main" val="33649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C3C9-31A4-404E-8906-7969D1500AE7}"/>
              </a:ext>
            </a:extLst>
          </p:cNvPr>
          <p:cNvSpPr>
            <a:spLocks noGrp="1"/>
          </p:cNvSpPr>
          <p:nvPr>
            <p:ph type="title"/>
          </p:nvPr>
        </p:nvSpPr>
        <p:spPr>
          <a:xfrm>
            <a:off x="1208924" y="-623231"/>
            <a:ext cx="6529686" cy="4733717"/>
          </a:xfrm>
        </p:spPr>
        <p:txBody>
          <a:bodyPr anchor="ctr">
            <a:normAutofit/>
          </a:bodyPr>
          <a:lstStyle/>
          <a:p>
            <a:r>
              <a:rPr lang="en-US" sz="5400" cap="none" dirty="0">
                <a:latin typeface="+mn-lt"/>
              </a:rPr>
              <a:t>In</a:t>
            </a:r>
            <a:br>
              <a:rPr lang="en-US" sz="5400" cap="none" dirty="0">
                <a:latin typeface="+mn-lt"/>
              </a:rPr>
            </a:br>
            <a:r>
              <a:rPr lang="en-US" sz="5400" cap="none" dirty="0">
                <a:latin typeface="+mn-lt"/>
              </a:rPr>
              <a:t>Summary</a:t>
            </a:r>
          </a:p>
        </p:txBody>
      </p:sp>
      <p:graphicFrame>
        <p:nvGraphicFramePr>
          <p:cNvPr id="6" name="Content Placeholder 2">
            <a:extLst>
              <a:ext uri="{FF2B5EF4-FFF2-40B4-BE49-F238E27FC236}">
                <a16:creationId xmlns:a16="http://schemas.microsoft.com/office/drawing/2014/main" id="{A7FE70FD-0D93-4121-BF48-07F410212B75}"/>
              </a:ext>
            </a:extLst>
          </p:cNvPr>
          <p:cNvGraphicFramePr>
            <a:graphicFrameLocks noGrp="1"/>
          </p:cNvGraphicFramePr>
          <p:nvPr>
            <p:ph idx="1"/>
            <p:extLst>
              <p:ext uri="{D42A27DB-BD31-4B8C-83A1-F6EECF244321}">
                <p14:modId xmlns:p14="http://schemas.microsoft.com/office/powerpoint/2010/main" val="66264914"/>
              </p:ext>
            </p:extLst>
          </p:nvPr>
        </p:nvGraphicFramePr>
        <p:xfrm>
          <a:off x="3786554" y="93785"/>
          <a:ext cx="8405446" cy="6719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97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BC44-7C89-4CB4-BB33-AD54F7897BB1}"/>
              </a:ext>
            </a:extLst>
          </p:cNvPr>
          <p:cNvSpPr>
            <a:spLocks noGrp="1"/>
          </p:cNvSpPr>
          <p:nvPr>
            <p:ph type="title"/>
          </p:nvPr>
        </p:nvSpPr>
        <p:spPr/>
        <p:txBody>
          <a:bodyPr>
            <a:normAutofit/>
          </a:bodyPr>
          <a:lstStyle/>
          <a:p>
            <a:r>
              <a:rPr lang="en-US" sz="7200" cap="none" dirty="0">
                <a:latin typeface="+mn-lt"/>
              </a:rPr>
              <a:t>Scenario</a:t>
            </a:r>
          </a:p>
        </p:txBody>
      </p:sp>
      <p:sp>
        <p:nvSpPr>
          <p:cNvPr id="3" name="Content Placeholder 2">
            <a:extLst>
              <a:ext uri="{FF2B5EF4-FFF2-40B4-BE49-F238E27FC236}">
                <a16:creationId xmlns:a16="http://schemas.microsoft.com/office/drawing/2014/main" id="{93CF370D-93BB-49C6-9198-1A1557B13549}"/>
              </a:ext>
            </a:extLst>
          </p:cNvPr>
          <p:cNvSpPr>
            <a:spLocks noGrp="1"/>
          </p:cNvSpPr>
          <p:nvPr>
            <p:ph idx="1"/>
          </p:nvPr>
        </p:nvSpPr>
        <p:spPr>
          <a:xfrm>
            <a:off x="1251678" y="1649507"/>
            <a:ext cx="10178322" cy="4230086"/>
          </a:xfrm>
        </p:spPr>
        <p:txBody>
          <a:bodyPr>
            <a:normAutofit/>
          </a:bodyPr>
          <a:lstStyle/>
          <a:p>
            <a:r>
              <a:rPr lang="en-US" sz="4400" dirty="0"/>
              <a:t>Provider:  I want to add another blood pressure medication.  Make sure you take both every day.</a:t>
            </a:r>
          </a:p>
          <a:p>
            <a:endParaRPr lang="en-US" sz="3200" dirty="0"/>
          </a:p>
          <a:p>
            <a:endParaRPr lang="en-US" dirty="0"/>
          </a:p>
        </p:txBody>
      </p:sp>
    </p:spTree>
    <p:extLst>
      <p:ext uri="{BB962C8B-B14F-4D97-AF65-F5344CB8AC3E}">
        <p14:creationId xmlns:p14="http://schemas.microsoft.com/office/powerpoint/2010/main" val="702665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BC44-7C89-4CB4-BB33-AD54F7897BB1}"/>
              </a:ext>
            </a:extLst>
          </p:cNvPr>
          <p:cNvSpPr>
            <a:spLocks noGrp="1"/>
          </p:cNvSpPr>
          <p:nvPr>
            <p:ph type="title"/>
          </p:nvPr>
        </p:nvSpPr>
        <p:spPr/>
        <p:txBody>
          <a:bodyPr>
            <a:normAutofit fontScale="90000"/>
          </a:bodyPr>
          <a:lstStyle/>
          <a:p>
            <a:r>
              <a:rPr lang="en-US" sz="7200" cap="none" dirty="0">
                <a:latin typeface="+mn-lt"/>
              </a:rPr>
              <a:t>Scenario: Patient Response</a:t>
            </a:r>
          </a:p>
        </p:txBody>
      </p:sp>
      <p:sp>
        <p:nvSpPr>
          <p:cNvPr id="3" name="Content Placeholder 2">
            <a:extLst>
              <a:ext uri="{FF2B5EF4-FFF2-40B4-BE49-F238E27FC236}">
                <a16:creationId xmlns:a16="http://schemas.microsoft.com/office/drawing/2014/main" id="{93CF370D-93BB-49C6-9198-1A1557B13549}"/>
              </a:ext>
            </a:extLst>
          </p:cNvPr>
          <p:cNvSpPr>
            <a:spLocks noGrp="1"/>
          </p:cNvSpPr>
          <p:nvPr>
            <p:ph idx="1"/>
          </p:nvPr>
        </p:nvSpPr>
        <p:spPr>
          <a:xfrm>
            <a:off x="1251678" y="1874517"/>
            <a:ext cx="10178322" cy="4230086"/>
          </a:xfrm>
        </p:spPr>
        <p:txBody>
          <a:bodyPr>
            <a:normAutofit/>
          </a:bodyPr>
          <a:lstStyle/>
          <a:p>
            <a:endParaRPr lang="en-US" sz="4000" dirty="0"/>
          </a:p>
          <a:p>
            <a:pPr marL="0" indent="0">
              <a:buNone/>
            </a:pPr>
            <a:r>
              <a:rPr lang="en-US" sz="4000" dirty="0"/>
              <a:t>Okay, I will start doing that.</a:t>
            </a:r>
          </a:p>
          <a:p>
            <a:pPr>
              <a:buAutoNum type="arabicPeriod"/>
            </a:pPr>
            <a:endParaRPr lang="en-US" sz="4000" dirty="0"/>
          </a:p>
          <a:p>
            <a:pPr marL="0" indent="0">
              <a:buNone/>
            </a:pPr>
            <a:endParaRPr lang="en-US" sz="3200" dirty="0"/>
          </a:p>
          <a:p>
            <a:endParaRPr lang="en-US" dirty="0"/>
          </a:p>
        </p:txBody>
      </p:sp>
    </p:spTree>
    <p:extLst>
      <p:ext uri="{BB962C8B-B14F-4D97-AF65-F5344CB8AC3E}">
        <p14:creationId xmlns:p14="http://schemas.microsoft.com/office/powerpoint/2010/main" val="226720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BC44-7C89-4CB4-BB33-AD54F7897BB1}"/>
              </a:ext>
            </a:extLst>
          </p:cNvPr>
          <p:cNvSpPr>
            <a:spLocks noGrp="1"/>
          </p:cNvSpPr>
          <p:nvPr>
            <p:ph type="title"/>
          </p:nvPr>
        </p:nvSpPr>
        <p:spPr/>
        <p:txBody>
          <a:bodyPr>
            <a:normAutofit fontScale="90000"/>
          </a:bodyPr>
          <a:lstStyle/>
          <a:p>
            <a:r>
              <a:rPr lang="en-US" sz="7200" cap="none" dirty="0">
                <a:latin typeface="+mn-lt"/>
              </a:rPr>
              <a:t>Scenario: Patient Response</a:t>
            </a:r>
          </a:p>
        </p:txBody>
      </p:sp>
      <p:sp>
        <p:nvSpPr>
          <p:cNvPr id="3" name="Content Placeholder 2">
            <a:extLst>
              <a:ext uri="{FF2B5EF4-FFF2-40B4-BE49-F238E27FC236}">
                <a16:creationId xmlns:a16="http://schemas.microsoft.com/office/drawing/2014/main" id="{93CF370D-93BB-49C6-9198-1A1557B13549}"/>
              </a:ext>
            </a:extLst>
          </p:cNvPr>
          <p:cNvSpPr>
            <a:spLocks noGrp="1"/>
          </p:cNvSpPr>
          <p:nvPr>
            <p:ph idx="1"/>
          </p:nvPr>
        </p:nvSpPr>
        <p:spPr>
          <a:xfrm>
            <a:off x="1251678" y="2065143"/>
            <a:ext cx="10178322" cy="4230086"/>
          </a:xfrm>
        </p:spPr>
        <p:txBody>
          <a:bodyPr>
            <a:normAutofit/>
          </a:bodyPr>
          <a:lstStyle/>
          <a:p>
            <a:pPr marL="0" indent="0">
              <a:buNone/>
            </a:pPr>
            <a:endParaRPr lang="en-US" sz="4000" dirty="0"/>
          </a:p>
          <a:p>
            <a:pPr marL="0" lvl="0" indent="0">
              <a:lnSpc>
                <a:spcPct val="100000"/>
              </a:lnSpc>
              <a:spcBef>
                <a:spcPts val="0"/>
              </a:spcBef>
              <a:buClrTx/>
              <a:buNone/>
              <a:defRPr/>
            </a:pPr>
            <a:r>
              <a:rPr lang="en-US" sz="4000"/>
              <a:t>Why </a:t>
            </a:r>
            <a:r>
              <a:rPr lang="en-US" sz="4000" dirty="0"/>
              <a:t>are you recommending that we add this new medicine?</a:t>
            </a:r>
          </a:p>
          <a:p>
            <a:pPr marL="0" indent="0">
              <a:buNone/>
            </a:pPr>
            <a:endParaRPr lang="en-US" sz="3200" dirty="0"/>
          </a:p>
          <a:p>
            <a:endParaRPr lang="en-US" dirty="0"/>
          </a:p>
        </p:txBody>
      </p:sp>
    </p:spTree>
    <p:extLst>
      <p:ext uri="{BB962C8B-B14F-4D97-AF65-F5344CB8AC3E}">
        <p14:creationId xmlns:p14="http://schemas.microsoft.com/office/powerpoint/2010/main" val="77279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188-77B8-49BC-9987-B730A731AB25}"/>
              </a:ext>
            </a:extLst>
          </p:cNvPr>
          <p:cNvSpPr>
            <a:spLocks noGrp="1"/>
          </p:cNvSpPr>
          <p:nvPr>
            <p:ph type="title"/>
          </p:nvPr>
        </p:nvSpPr>
        <p:spPr>
          <a:xfrm>
            <a:off x="1919893" y="382385"/>
            <a:ext cx="10178322" cy="1492132"/>
          </a:xfrm>
        </p:spPr>
        <p:txBody>
          <a:bodyPr>
            <a:noAutofit/>
          </a:bodyPr>
          <a:lstStyle/>
          <a:p>
            <a:r>
              <a:rPr lang="en-US" sz="7200" cap="none" dirty="0">
                <a:latin typeface="+mn-lt"/>
              </a:rPr>
              <a:t>Your medical record</a:t>
            </a:r>
          </a:p>
        </p:txBody>
      </p:sp>
      <p:pic>
        <p:nvPicPr>
          <p:cNvPr id="1026" name="Picture 2" descr="Image result for electronic health record">
            <a:extLst>
              <a:ext uri="{FF2B5EF4-FFF2-40B4-BE49-F238E27FC236}">
                <a16:creationId xmlns:a16="http://schemas.microsoft.com/office/drawing/2014/main" id="{310B0715-64F5-4E96-890E-B0680F60633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8020" y="2021305"/>
            <a:ext cx="7635959" cy="445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8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0833938-31AE-4868-9FCF-A0EB5E6A5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73" name="Rectangle 72">
            <a:extLst>
              <a:ext uri="{FF2B5EF4-FFF2-40B4-BE49-F238E27FC236}">
                <a16:creationId xmlns:a16="http://schemas.microsoft.com/office/drawing/2014/main" id="{F6332DBD-C139-417D-8FEE-8B4D4818B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6E2B9507-3EEA-485F-8C2D-2081FED1A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852B541A-0CBE-4F09-8F73-D17145FC1FBE}"/>
              </a:ext>
            </a:extLst>
          </p:cNvPr>
          <p:cNvSpPr>
            <a:spLocks noGrp="1"/>
          </p:cNvSpPr>
          <p:nvPr>
            <p:ph type="title"/>
          </p:nvPr>
        </p:nvSpPr>
        <p:spPr>
          <a:xfrm>
            <a:off x="5799184" y="1098388"/>
            <a:ext cx="6035040" cy="4394988"/>
          </a:xfrm>
        </p:spPr>
        <p:txBody>
          <a:bodyPr vert="horz" lIns="91440" tIns="45720" rIns="91440" bIns="45720" rtlCol="0" anchor="ctr">
            <a:normAutofit/>
          </a:bodyPr>
          <a:lstStyle/>
          <a:p>
            <a:pPr algn="ctr"/>
            <a:r>
              <a:rPr lang="en-US" sz="10000" spc="800" dirty="0">
                <a:latin typeface="+mn-lt"/>
              </a:rPr>
              <a:t>Take </a:t>
            </a:r>
            <a:br>
              <a:rPr lang="en-US" sz="10000" spc="800" dirty="0">
                <a:latin typeface="+mn-lt"/>
              </a:rPr>
            </a:br>
            <a:r>
              <a:rPr lang="en-US" sz="10000" spc="800" dirty="0">
                <a:latin typeface="+mn-lt"/>
              </a:rPr>
              <a:t>pre-survey</a:t>
            </a:r>
          </a:p>
        </p:txBody>
      </p:sp>
      <p:pic>
        <p:nvPicPr>
          <p:cNvPr id="7170" name="Picture 2" descr="Customer survey concept illustration Free Vector">
            <a:extLst>
              <a:ext uri="{FF2B5EF4-FFF2-40B4-BE49-F238E27FC236}">
                <a16:creationId xmlns:a16="http://schemas.microsoft.com/office/drawing/2014/main" id="{4A60ADF2-AEC6-4416-A772-0DE811F6E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43"/>
          <a:stretch/>
        </p:blipFill>
        <p:spPr bwMode="auto">
          <a:xfrm>
            <a:off x="141732" y="839897"/>
            <a:ext cx="4994031" cy="4911969"/>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14">
            <a:extLst>
              <a:ext uri="{FF2B5EF4-FFF2-40B4-BE49-F238E27FC236}">
                <a16:creationId xmlns:a16="http://schemas.microsoft.com/office/drawing/2014/main" id="{E23D053D-BAF7-4B3A-A81B-804135D3A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5362575" cy="6858000"/>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5" fmla="*/ 2681287 w 5362575"/>
              <a:gd name="connsiteY5" fmla="*/ 857250 h 6858000"/>
              <a:gd name="connsiteX6" fmla="*/ 2636249 w 5362575"/>
              <a:gd name="connsiteY6" fmla="*/ 861472 h 6858000"/>
              <a:gd name="connsiteX7" fmla="*/ 2592618 w 5362575"/>
              <a:gd name="connsiteY7" fmla="*/ 872732 h 6858000"/>
              <a:gd name="connsiteX8" fmla="*/ 2550395 w 5362575"/>
              <a:gd name="connsiteY8" fmla="*/ 889621 h 6858000"/>
              <a:gd name="connsiteX9" fmla="*/ 2506764 w 5362575"/>
              <a:gd name="connsiteY9" fmla="*/ 910733 h 6858000"/>
              <a:gd name="connsiteX10" fmla="*/ 2465948 w 5362575"/>
              <a:gd name="connsiteY10" fmla="*/ 934660 h 6858000"/>
              <a:gd name="connsiteX11" fmla="*/ 2423725 w 5362575"/>
              <a:gd name="connsiteY11" fmla="*/ 959994 h 6858000"/>
              <a:gd name="connsiteX12" fmla="*/ 2381501 w 5362575"/>
              <a:gd name="connsiteY12" fmla="*/ 982513 h 6858000"/>
              <a:gd name="connsiteX13" fmla="*/ 2339278 w 5362575"/>
              <a:gd name="connsiteY13" fmla="*/ 1005032 h 6858000"/>
              <a:gd name="connsiteX14" fmla="*/ 2297055 w 5362575"/>
              <a:gd name="connsiteY14" fmla="*/ 1021921 h 6858000"/>
              <a:gd name="connsiteX15" fmla="*/ 2253424 w 5362575"/>
              <a:gd name="connsiteY15" fmla="*/ 1033181 h 6858000"/>
              <a:gd name="connsiteX16" fmla="*/ 2209793 w 5362575"/>
              <a:gd name="connsiteY16" fmla="*/ 1038811 h 6858000"/>
              <a:gd name="connsiteX17" fmla="*/ 2163347 w 5362575"/>
              <a:gd name="connsiteY17" fmla="*/ 1038811 h 6858000"/>
              <a:gd name="connsiteX18" fmla="*/ 2115494 w 5362575"/>
              <a:gd name="connsiteY18" fmla="*/ 1035996 h 6858000"/>
              <a:gd name="connsiteX19" fmla="*/ 2067641 w 5362575"/>
              <a:gd name="connsiteY19" fmla="*/ 1030366 h 6858000"/>
              <a:gd name="connsiteX20" fmla="*/ 2019788 w 5362575"/>
              <a:gd name="connsiteY20" fmla="*/ 1023329 h 6858000"/>
              <a:gd name="connsiteX21" fmla="*/ 1971934 w 5362575"/>
              <a:gd name="connsiteY21" fmla="*/ 1017699 h 6858000"/>
              <a:gd name="connsiteX22" fmla="*/ 1924081 w 5362575"/>
              <a:gd name="connsiteY22" fmla="*/ 1013477 h 6858000"/>
              <a:gd name="connsiteX23" fmla="*/ 1879043 w 5362575"/>
              <a:gd name="connsiteY23" fmla="*/ 1014884 h 6858000"/>
              <a:gd name="connsiteX24" fmla="*/ 1835412 w 5362575"/>
              <a:gd name="connsiteY24" fmla="*/ 1020514 h 6858000"/>
              <a:gd name="connsiteX25" fmla="*/ 1793189 w 5362575"/>
              <a:gd name="connsiteY25" fmla="*/ 1033181 h 6858000"/>
              <a:gd name="connsiteX26" fmla="*/ 1758003 w 5362575"/>
              <a:gd name="connsiteY26" fmla="*/ 1051478 h 6858000"/>
              <a:gd name="connsiteX27" fmla="*/ 1724224 w 5362575"/>
              <a:gd name="connsiteY27" fmla="*/ 1075404 h 6858000"/>
              <a:gd name="connsiteX28" fmla="*/ 1694668 w 5362575"/>
              <a:gd name="connsiteY28" fmla="*/ 1103553 h 6858000"/>
              <a:gd name="connsiteX29" fmla="*/ 1665111 w 5362575"/>
              <a:gd name="connsiteY29" fmla="*/ 1135924 h 6858000"/>
              <a:gd name="connsiteX30" fmla="*/ 1638370 w 5362575"/>
              <a:gd name="connsiteY30" fmla="*/ 1169703 h 6858000"/>
              <a:gd name="connsiteX31" fmla="*/ 1611628 w 5362575"/>
              <a:gd name="connsiteY31" fmla="*/ 1204889 h 6858000"/>
              <a:gd name="connsiteX32" fmla="*/ 1584887 w 5362575"/>
              <a:gd name="connsiteY32" fmla="*/ 1240075 h 6858000"/>
              <a:gd name="connsiteX33" fmla="*/ 1558145 w 5362575"/>
              <a:gd name="connsiteY33" fmla="*/ 1273854 h 6858000"/>
              <a:gd name="connsiteX34" fmla="*/ 1529996 w 5362575"/>
              <a:gd name="connsiteY34" fmla="*/ 1306225 h 6858000"/>
              <a:gd name="connsiteX35" fmla="*/ 1497625 w 5362575"/>
              <a:gd name="connsiteY35" fmla="*/ 1334374 h 6858000"/>
              <a:gd name="connsiteX36" fmla="*/ 1466661 w 5362575"/>
              <a:gd name="connsiteY36" fmla="*/ 1359708 h 6858000"/>
              <a:gd name="connsiteX37" fmla="*/ 1431475 w 5362575"/>
              <a:gd name="connsiteY37" fmla="*/ 1379412 h 6858000"/>
              <a:gd name="connsiteX38" fmla="*/ 1393474 w 5362575"/>
              <a:gd name="connsiteY38" fmla="*/ 1396302 h 6858000"/>
              <a:gd name="connsiteX39" fmla="*/ 1352658 w 5362575"/>
              <a:gd name="connsiteY39" fmla="*/ 1410376 h 6858000"/>
              <a:gd name="connsiteX40" fmla="*/ 1310435 w 5362575"/>
              <a:gd name="connsiteY40" fmla="*/ 1423043 h 6858000"/>
              <a:gd name="connsiteX41" fmla="*/ 1268212 w 5362575"/>
              <a:gd name="connsiteY41" fmla="*/ 1434303 h 6858000"/>
              <a:gd name="connsiteX42" fmla="*/ 1224581 w 5362575"/>
              <a:gd name="connsiteY42" fmla="*/ 1445562 h 6858000"/>
              <a:gd name="connsiteX43" fmla="*/ 1183765 w 5362575"/>
              <a:gd name="connsiteY43" fmla="*/ 1458229 h 6858000"/>
              <a:gd name="connsiteX44" fmla="*/ 1142949 w 5362575"/>
              <a:gd name="connsiteY44" fmla="*/ 1472304 h 6858000"/>
              <a:gd name="connsiteX45" fmla="*/ 1104948 w 5362575"/>
              <a:gd name="connsiteY45" fmla="*/ 1489193 h 6858000"/>
              <a:gd name="connsiteX46" fmla="*/ 1071169 w 5362575"/>
              <a:gd name="connsiteY46" fmla="*/ 1510305 h 6858000"/>
              <a:gd name="connsiteX47" fmla="*/ 1040205 w 5362575"/>
              <a:gd name="connsiteY47" fmla="*/ 1535639 h 6858000"/>
              <a:gd name="connsiteX48" fmla="*/ 1014871 w 5362575"/>
              <a:gd name="connsiteY48" fmla="*/ 1566603 h 6858000"/>
              <a:gd name="connsiteX49" fmla="*/ 993760 w 5362575"/>
              <a:gd name="connsiteY49" fmla="*/ 1600381 h 6858000"/>
              <a:gd name="connsiteX50" fmla="*/ 976870 w 5362575"/>
              <a:gd name="connsiteY50" fmla="*/ 1638382 h 6858000"/>
              <a:gd name="connsiteX51" fmla="*/ 962796 w 5362575"/>
              <a:gd name="connsiteY51" fmla="*/ 1679198 h 6858000"/>
              <a:gd name="connsiteX52" fmla="*/ 950129 w 5362575"/>
              <a:gd name="connsiteY52" fmla="*/ 1720014 h 6858000"/>
              <a:gd name="connsiteX53" fmla="*/ 938869 w 5362575"/>
              <a:gd name="connsiteY53" fmla="*/ 1763645 h 6858000"/>
              <a:gd name="connsiteX54" fmla="*/ 927610 w 5362575"/>
              <a:gd name="connsiteY54" fmla="*/ 1805868 h 6858000"/>
              <a:gd name="connsiteX55" fmla="*/ 914943 w 5362575"/>
              <a:gd name="connsiteY55" fmla="*/ 1848092 h 6858000"/>
              <a:gd name="connsiteX56" fmla="*/ 900868 w 5362575"/>
              <a:gd name="connsiteY56" fmla="*/ 1888908 h 6858000"/>
              <a:gd name="connsiteX57" fmla="*/ 883979 w 5362575"/>
              <a:gd name="connsiteY57" fmla="*/ 1926909 h 6858000"/>
              <a:gd name="connsiteX58" fmla="*/ 864275 w 5362575"/>
              <a:gd name="connsiteY58" fmla="*/ 1962095 h 6858000"/>
              <a:gd name="connsiteX59" fmla="*/ 838941 w 5362575"/>
              <a:gd name="connsiteY59" fmla="*/ 1993059 h 6858000"/>
              <a:gd name="connsiteX60" fmla="*/ 810792 w 5362575"/>
              <a:gd name="connsiteY60" fmla="*/ 2025430 h 6858000"/>
              <a:gd name="connsiteX61" fmla="*/ 778420 w 5362575"/>
              <a:gd name="connsiteY61" fmla="*/ 2053579 h 6858000"/>
              <a:gd name="connsiteX62" fmla="*/ 743234 w 5362575"/>
              <a:gd name="connsiteY62" fmla="*/ 2080320 h 6858000"/>
              <a:gd name="connsiteX63" fmla="*/ 708048 w 5362575"/>
              <a:gd name="connsiteY63" fmla="*/ 2107062 h 6858000"/>
              <a:gd name="connsiteX64" fmla="*/ 672862 w 5362575"/>
              <a:gd name="connsiteY64" fmla="*/ 2133803 h 6858000"/>
              <a:gd name="connsiteX65" fmla="*/ 639083 w 5362575"/>
              <a:gd name="connsiteY65" fmla="*/ 2160545 h 6858000"/>
              <a:gd name="connsiteX66" fmla="*/ 606712 w 5362575"/>
              <a:gd name="connsiteY66" fmla="*/ 2190101 h 6858000"/>
              <a:gd name="connsiteX67" fmla="*/ 578563 w 5362575"/>
              <a:gd name="connsiteY67" fmla="*/ 2219658 h 6858000"/>
              <a:gd name="connsiteX68" fmla="*/ 554637 w 5362575"/>
              <a:gd name="connsiteY68" fmla="*/ 2253436 h 6858000"/>
              <a:gd name="connsiteX69" fmla="*/ 536340 w 5362575"/>
              <a:gd name="connsiteY69" fmla="*/ 2288622 h 6858000"/>
              <a:gd name="connsiteX70" fmla="*/ 523673 w 5362575"/>
              <a:gd name="connsiteY70" fmla="*/ 2330846 h 6858000"/>
              <a:gd name="connsiteX71" fmla="*/ 518043 w 5362575"/>
              <a:gd name="connsiteY71" fmla="*/ 2374477 h 6858000"/>
              <a:gd name="connsiteX72" fmla="*/ 516635 w 5362575"/>
              <a:gd name="connsiteY72" fmla="*/ 2419515 h 6858000"/>
              <a:gd name="connsiteX73" fmla="*/ 520858 w 5362575"/>
              <a:gd name="connsiteY73" fmla="*/ 2467368 h 6858000"/>
              <a:gd name="connsiteX74" fmla="*/ 526488 w 5362575"/>
              <a:gd name="connsiteY74" fmla="*/ 2515221 h 6858000"/>
              <a:gd name="connsiteX75" fmla="*/ 533525 w 5362575"/>
              <a:gd name="connsiteY75" fmla="*/ 2563074 h 6858000"/>
              <a:gd name="connsiteX76" fmla="*/ 539155 w 5362575"/>
              <a:gd name="connsiteY76" fmla="*/ 2610927 h 6858000"/>
              <a:gd name="connsiteX77" fmla="*/ 541970 w 5362575"/>
              <a:gd name="connsiteY77" fmla="*/ 2658781 h 6858000"/>
              <a:gd name="connsiteX78" fmla="*/ 541970 w 5362575"/>
              <a:gd name="connsiteY78" fmla="*/ 2705226 h 6858000"/>
              <a:gd name="connsiteX79" fmla="*/ 536340 w 5362575"/>
              <a:gd name="connsiteY79" fmla="*/ 2748857 h 6858000"/>
              <a:gd name="connsiteX80" fmla="*/ 525080 w 5362575"/>
              <a:gd name="connsiteY80" fmla="*/ 2792488 h 6858000"/>
              <a:gd name="connsiteX81" fmla="*/ 508191 w 5362575"/>
              <a:gd name="connsiteY81" fmla="*/ 2833304 h 6858000"/>
              <a:gd name="connsiteX82" fmla="*/ 487079 w 5362575"/>
              <a:gd name="connsiteY82" fmla="*/ 2875527 h 6858000"/>
              <a:gd name="connsiteX83" fmla="*/ 463153 w 5362575"/>
              <a:gd name="connsiteY83" fmla="*/ 2917751 h 6858000"/>
              <a:gd name="connsiteX84" fmla="*/ 437819 w 5362575"/>
              <a:gd name="connsiteY84" fmla="*/ 2959974 h 6858000"/>
              <a:gd name="connsiteX85" fmla="*/ 413892 w 5362575"/>
              <a:gd name="connsiteY85" fmla="*/ 3000790 h 6858000"/>
              <a:gd name="connsiteX86" fmla="*/ 392780 w 5362575"/>
              <a:gd name="connsiteY86" fmla="*/ 3044421 h 6858000"/>
              <a:gd name="connsiteX87" fmla="*/ 375891 w 5362575"/>
              <a:gd name="connsiteY87" fmla="*/ 3086644 h 6858000"/>
              <a:gd name="connsiteX88" fmla="*/ 364631 w 5362575"/>
              <a:gd name="connsiteY88" fmla="*/ 3130275 h 6858000"/>
              <a:gd name="connsiteX89" fmla="*/ 360409 w 5362575"/>
              <a:gd name="connsiteY89" fmla="*/ 3175313 h 6858000"/>
              <a:gd name="connsiteX90" fmla="*/ 364631 w 5362575"/>
              <a:gd name="connsiteY90" fmla="*/ 3220351 h 6858000"/>
              <a:gd name="connsiteX91" fmla="*/ 375891 w 5362575"/>
              <a:gd name="connsiteY91" fmla="*/ 3263982 h 6858000"/>
              <a:gd name="connsiteX92" fmla="*/ 392780 w 5362575"/>
              <a:gd name="connsiteY92" fmla="*/ 3306206 h 6858000"/>
              <a:gd name="connsiteX93" fmla="*/ 413892 w 5362575"/>
              <a:gd name="connsiteY93" fmla="*/ 3349836 h 6858000"/>
              <a:gd name="connsiteX94" fmla="*/ 437819 w 5362575"/>
              <a:gd name="connsiteY94" fmla="*/ 3390652 h 6858000"/>
              <a:gd name="connsiteX95" fmla="*/ 463153 w 5362575"/>
              <a:gd name="connsiteY95" fmla="*/ 3432876 h 6858000"/>
              <a:gd name="connsiteX96" fmla="*/ 487079 w 5362575"/>
              <a:gd name="connsiteY96" fmla="*/ 3475099 h 6858000"/>
              <a:gd name="connsiteX97" fmla="*/ 508191 w 5362575"/>
              <a:gd name="connsiteY97" fmla="*/ 3517322 h 6858000"/>
              <a:gd name="connsiteX98" fmla="*/ 525080 w 5362575"/>
              <a:gd name="connsiteY98" fmla="*/ 3558138 h 6858000"/>
              <a:gd name="connsiteX99" fmla="*/ 536340 w 5362575"/>
              <a:gd name="connsiteY99" fmla="*/ 3601769 h 6858000"/>
              <a:gd name="connsiteX100" fmla="*/ 541970 w 5362575"/>
              <a:gd name="connsiteY100" fmla="*/ 3645400 h 6858000"/>
              <a:gd name="connsiteX101" fmla="*/ 541970 w 5362575"/>
              <a:gd name="connsiteY101" fmla="*/ 3691846 h 6858000"/>
              <a:gd name="connsiteX102" fmla="*/ 539155 w 5362575"/>
              <a:gd name="connsiteY102" fmla="*/ 3739699 h 6858000"/>
              <a:gd name="connsiteX103" fmla="*/ 533525 w 5362575"/>
              <a:gd name="connsiteY103" fmla="*/ 3787552 h 6858000"/>
              <a:gd name="connsiteX104" fmla="*/ 526488 w 5362575"/>
              <a:gd name="connsiteY104" fmla="*/ 3835405 h 6858000"/>
              <a:gd name="connsiteX105" fmla="*/ 520858 w 5362575"/>
              <a:gd name="connsiteY105" fmla="*/ 3883258 h 6858000"/>
              <a:gd name="connsiteX106" fmla="*/ 516635 w 5362575"/>
              <a:gd name="connsiteY106" fmla="*/ 3931111 h 6858000"/>
              <a:gd name="connsiteX107" fmla="*/ 518043 w 5362575"/>
              <a:gd name="connsiteY107" fmla="*/ 3976150 h 6858000"/>
              <a:gd name="connsiteX108" fmla="*/ 523673 w 5362575"/>
              <a:gd name="connsiteY108" fmla="*/ 4019781 h 6858000"/>
              <a:gd name="connsiteX109" fmla="*/ 536340 w 5362575"/>
              <a:gd name="connsiteY109" fmla="*/ 4062004 h 6858000"/>
              <a:gd name="connsiteX110" fmla="*/ 554637 w 5362575"/>
              <a:gd name="connsiteY110" fmla="*/ 4097190 h 6858000"/>
              <a:gd name="connsiteX111" fmla="*/ 578563 w 5362575"/>
              <a:gd name="connsiteY111" fmla="*/ 4130969 h 6858000"/>
              <a:gd name="connsiteX112" fmla="*/ 606712 w 5362575"/>
              <a:gd name="connsiteY112" fmla="*/ 4160525 h 6858000"/>
              <a:gd name="connsiteX113" fmla="*/ 639083 w 5362575"/>
              <a:gd name="connsiteY113" fmla="*/ 4190081 h 6858000"/>
              <a:gd name="connsiteX114" fmla="*/ 672862 w 5362575"/>
              <a:gd name="connsiteY114" fmla="*/ 4216823 h 6858000"/>
              <a:gd name="connsiteX115" fmla="*/ 708048 w 5362575"/>
              <a:gd name="connsiteY115" fmla="*/ 4243564 h 6858000"/>
              <a:gd name="connsiteX116" fmla="*/ 743234 w 5362575"/>
              <a:gd name="connsiteY116" fmla="*/ 4270306 h 6858000"/>
              <a:gd name="connsiteX117" fmla="*/ 778420 w 5362575"/>
              <a:gd name="connsiteY117" fmla="*/ 4297047 h 6858000"/>
              <a:gd name="connsiteX118" fmla="*/ 810792 w 5362575"/>
              <a:gd name="connsiteY118" fmla="*/ 4325196 h 6858000"/>
              <a:gd name="connsiteX119" fmla="*/ 838941 w 5362575"/>
              <a:gd name="connsiteY119" fmla="*/ 4357567 h 6858000"/>
              <a:gd name="connsiteX120" fmla="*/ 864275 w 5362575"/>
              <a:gd name="connsiteY120" fmla="*/ 4388531 h 6858000"/>
              <a:gd name="connsiteX121" fmla="*/ 883979 w 5362575"/>
              <a:gd name="connsiteY121" fmla="*/ 4423717 h 6858000"/>
              <a:gd name="connsiteX122" fmla="*/ 900868 w 5362575"/>
              <a:gd name="connsiteY122" fmla="*/ 4461718 h 6858000"/>
              <a:gd name="connsiteX123" fmla="*/ 914943 w 5362575"/>
              <a:gd name="connsiteY123" fmla="*/ 4502534 h 6858000"/>
              <a:gd name="connsiteX124" fmla="*/ 927610 w 5362575"/>
              <a:gd name="connsiteY124" fmla="*/ 4544758 h 6858000"/>
              <a:gd name="connsiteX125" fmla="*/ 938869 w 5362575"/>
              <a:gd name="connsiteY125" fmla="*/ 4586981 h 6858000"/>
              <a:gd name="connsiteX126" fmla="*/ 950129 w 5362575"/>
              <a:gd name="connsiteY126" fmla="*/ 4630612 h 6858000"/>
              <a:gd name="connsiteX127" fmla="*/ 962796 w 5362575"/>
              <a:gd name="connsiteY127" fmla="*/ 4671428 h 6858000"/>
              <a:gd name="connsiteX128" fmla="*/ 976870 w 5362575"/>
              <a:gd name="connsiteY128" fmla="*/ 4712244 h 6858000"/>
              <a:gd name="connsiteX129" fmla="*/ 993760 w 5362575"/>
              <a:gd name="connsiteY129" fmla="*/ 4750245 h 6858000"/>
              <a:gd name="connsiteX130" fmla="*/ 1014871 w 5362575"/>
              <a:gd name="connsiteY130" fmla="*/ 4784024 h 6858000"/>
              <a:gd name="connsiteX131" fmla="*/ 1040205 w 5362575"/>
              <a:gd name="connsiteY131" fmla="*/ 4814987 h 6858000"/>
              <a:gd name="connsiteX132" fmla="*/ 1071169 w 5362575"/>
              <a:gd name="connsiteY132" fmla="*/ 4840321 h 6858000"/>
              <a:gd name="connsiteX133" fmla="*/ 1104948 w 5362575"/>
              <a:gd name="connsiteY133" fmla="*/ 4861433 h 6858000"/>
              <a:gd name="connsiteX134" fmla="*/ 1142949 w 5362575"/>
              <a:gd name="connsiteY134" fmla="*/ 4878322 h 6858000"/>
              <a:gd name="connsiteX135" fmla="*/ 1183765 w 5362575"/>
              <a:gd name="connsiteY135" fmla="*/ 4892397 h 6858000"/>
              <a:gd name="connsiteX136" fmla="*/ 1224581 w 5362575"/>
              <a:gd name="connsiteY136" fmla="*/ 4905064 h 6858000"/>
              <a:gd name="connsiteX137" fmla="*/ 1268212 w 5362575"/>
              <a:gd name="connsiteY137" fmla="*/ 4916323 h 6858000"/>
              <a:gd name="connsiteX138" fmla="*/ 1310435 w 5362575"/>
              <a:gd name="connsiteY138" fmla="*/ 4927583 h 6858000"/>
              <a:gd name="connsiteX139" fmla="*/ 1352658 w 5362575"/>
              <a:gd name="connsiteY139" fmla="*/ 4940250 h 6858000"/>
              <a:gd name="connsiteX140" fmla="*/ 1393474 w 5362575"/>
              <a:gd name="connsiteY140" fmla="*/ 4954324 h 6858000"/>
              <a:gd name="connsiteX141" fmla="*/ 1431475 w 5362575"/>
              <a:gd name="connsiteY141" fmla="*/ 4971214 h 6858000"/>
              <a:gd name="connsiteX142" fmla="*/ 1466661 w 5362575"/>
              <a:gd name="connsiteY142" fmla="*/ 4990918 h 6858000"/>
              <a:gd name="connsiteX143" fmla="*/ 1497625 w 5362575"/>
              <a:gd name="connsiteY143" fmla="*/ 5016252 h 6858000"/>
              <a:gd name="connsiteX144" fmla="*/ 1529996 w 5362575"/>
              <a:gd name="connsiteY144" fmla="*/ 5044401 h 6858000"/>
              <a:gd name="connsiteX145" fmla="*/ 1558145 w 5362575"/>
              <a:gd name="connsiteY145" fmla="*/ 5076772 h 6858000"/>
              <a:gd name="connsiteX146" fmla="*/ 1584887 w 5362575"/>
              <a:gd name="connsiteY146" fmla="*/ 5110551 h 6858000"/>
              <a:gd name="connsiteX147" fmla="*/ 1611628 w 5362575"/>
              <a:gd name="connsiteY147" fmla="*/ 5145737 h 6858000"/>
              <a:gd name="connsiteX148" fmla="*/ 1638370 w 5362575"/>
              <a:gd name="connsiteY148" fmla="*/ 5180923 h 6858000"/>
              <a:gd name="connsiteX149" fmla="*/ 1665111 w 5362575"/>
              <a:gd name="connsiteY149" fmla="*/ 5214702 h 6858000"/>
              <a:gd name="connsiteX150" fmla="*/ 1694668 w 5362575"/>
              <a:gd name="connsiteY150" fmla="*/ 5247073 h 6858000"/>
              <a:gd name="connsiteX151" fmla="*/ 1724224 w 5362575"/>
              <a:gd name="connsiteY151" fmla="*/ 5275222 h 6858000"/>
              <a:gd name="connsiteX152" fmla="*/ 1758003 w 5362575"/>
              <a:gd name="connsiteY152" fmla="*/ 5299149 h 6858000"/>
              <a:gd name="connsiteX153" fmla="*/ 1793189 w 5362575"/>
              <a:gd name="connsiteY153" fmla="*/ 5317446 h 6858000"/>
              <a:gd name="connsiteX154" fmla="*/ 1835412 w 5362575"/>
              <a:gd name="connsiteY154" fmla="*/ 5330113 h 6858000"/>
              <a:gd name="connsiteX155" fmla="*/ 1879043 w 5362575"/>
              <a:gd name="connsiteY155" fmla="*/ 5335742 h 6858000"/>
              <a:gd name="connsiteX156" fmla="*/ 1924081 w 5362575"/>
              <a:gd name="connsiteY156" fmla="*/ 5337150 h 6858000"/>
              <a:gd name="connsiteX157" fmla="*/ 1971934 w 5362575"/>
              <a:gd name="connsiteY157" fmla="*/ 5332927 h 6858000"/>
              <a:gd name="connsiteX158" fmla="*/ 2019788 w 5362575"/>
              <a:gd name="connsiteY158" fmla="*/ 5327298 h 6858000"/>
              <a:gd name="connsiteX159" fmla="*/ 2067641 w 5362575"/>
              <a:gd name="connsiteY159" fmla="*/ 5320260 h 6858000"/>
              <a:gd name="connsiteX160" fmla="*/ 2115494 w 5362575"/>
              <a:gd name="connsiteY160" fmla="*/ 5314631 h 6858000"/>
              <a:gd name="connsiteX161" fmla="*/ 2163347 w 5362575"/>
              <a:gd name="connsiteY161" fmla="*/ 5311816 h 6858000"/>
              <a:gd name="connsiteX162" fmla="*/ 2209793 w 5362575"/>
              <a:gd name="connsiteY162" fmla="*/ 5311816 h 6858000"/>
              <a:gd name="connsiteX163" fmla="*/ 2253424 w 5362575"/>
              <a:gd name="connsiteY163" fmla="*/ 5317446 h 6858000"/>
              <a:gd name="connsiteX164" fmla="*/ 2297055 w 5362575"/>
              <a:gd name="connsiteY164" fmla="*/ 5328705 h 6858000"/>
              <a:gd name="connsiteX165" fmla="*/ 2339278 w 5362575"/>
              <a:gd name="connsiteY165" fmla="*/ 5345594 h 6858000"/>
              <a:gd name="connsiteX166" fmla="*/ 2381501 w 5362575"/>
              <a:gd name="connsiteY166" fmla="*/ 5368114 h 6858000"/>
              <a:gd name="connsiteX167" fmla="*/ 2423725 w 5362575"/>
              <a:gd name="connsiteY167" fmla="*/ 5390633 h 6858000"/>
              <a:gd name="connsiteX168" fmla="*/ 2465948 w 5362575"/>
              <a:gd name="connsiteY168" fmla="*/ 5415967 h 6858000"/>
              <a:gd name="connsiteX169" fmla="*/ 2506764 w 5362575"/>
              <a:gd name="connsiteY169" fmla="*/ 5439893 h 6858000"/>
              <a:gd name="connsiteX170" fmla="*/ 2550395 w 5362575"/>
              <a:gd name="connsiteY170" fmla="*/ 5461005 h 6858000"/>
              <a:gd name="connsiteX171" fmla="*/ 2592618 w 5362575"/>
              <a:gd name="connsiteY171" fmla="*/ 5477894 h 6858000"/>
              <a:gd name="connsiteX172" fmla="*/ 2636249 w 5362575"/>
              <a:gd name="connsiteY172" fmla="*/ 5489154 h 6858000"/>
              <a:gd name="connsiteX173" fmla="*/ 2681287 w 5362575"/>
              <a:gd name="connsiteY173" fmla="*/ 5493376 h 6858000"/>
              <a:gd name="connsiteX174" fmla="*/ 2726325 w 5362575"/>
              <a:gd name="connsiteY174" fmla="*/ 5489154 h 6858000"/>
              <a:gd name="connsiteX175" fmla="*/ 2769956 w 5362575"/>
              <a:gd name="connsiteY175" fmla="*/ 5477894 h 6858000"/>
              <a:gd name="connsiteX176" fmla="*/ 2812180 w 5362575"/>
              <a:gd name="connsiteY176" fmla="*/ 5461005 h 6858000"/>
              <a:gd name="connsiteX177" fmla="*/ 2855810 w 5362575"/>
              <a:gd name="connsiteY177" fmla="*/ 5439893 h 6858000"/>
              <a:gd name="connsiteX178" fmla="*/ 2896626 w 5362575"/>
              <a:gd name="connsiteY178" fmla="*/ 5415967 h 6858000"/>
              <a:gd name="connsiteX179" fmla="*/ 2938850 w 5362575"/>
              <a:gd name="connsiteY179" fmla="*/ 5390633 h 6858000"/>
              <a:gd name="connsiteX180" fmla="*/ 2981073 w 5362575"/>
              <a:gd name="connsiteY180" fmla="*/ 5368114 h 6858000"/>
              <a:gd name="connsiteX181" fmla="*/ 3023296 w 5362575"/>
              <a:gd name="connsiteY181" fmla="*/ 5345594 h 6858000"/>
              <a:gd name="connsiteX182" fmla="*/ 3064112 w 5362575"/>
              <a:gd name="connsiteY182" fmla="*/ 5328705 h 6858000"/>
              <a:gd name="connsiteX183" fmla="*/ 3109151 w 5362575"/>
              <a:gd name="connsiteY183" fmla="*/ 5317446 h 6858000"/>
              <a:gd name="connsiteX184" fmla="*/ 3152781 w 5362575"/>
              <a:gd name="connsiteY184" fmla="*/ 5311816 h 6858000"/>
              <a:gd name="connsiteX185" fmla="*/ 3199227 w 5362575"/>
              <a:gd name="connsiteY185" fmla="*/ 5311816 h 6858000"/>
              <a:gd name="connsiteX186" fmla="*/ 3247080 w 5362575"/>
              <a:gd name="connsiteY186" fmla="*/ 5314631 h 6858000"/>
              <a:gd name="connsiteX187" fmla="*/ 3294933 w 5362575"/>
              <a:gd name="connsiteY187" fmla="*/ 5320260 h 6858000"/>
              <a:gd name="connsiteX188" fmla="*/ 3342787 w 5362575"/>
              <a:gd name="connsiteY188" fmla="*/ 5327298 h 6858000"/>
              <a:gd name="connsiteX189" fmla="*/ 3390640 w 5362575"/>
              <a:gd name="connsiteY189" fmla="*/ 5332927 h 6858000"/>
              <a:gd name="connsiteX190" fmla="*/ 3438493 w 5362575"/>
              <a:gd name="connsiteY190" fmla="*/ 5337150 h 6858000"/>
              <a:gd name="connsiteX191" fmla="*/ 3483531 w 5362575"/>
              <a:gd name="connsiteY191" fmla="*/ 5335742 h 6858000"/>
              <a:gd name="connsiteX192" fmla="*/ 3527162 w 5362575"/>
              <a:gd name="connsiteY192" fmla="*/ 5330113 h 6858000"/>
              <a:gd name="connsiteX193" fmla="*/ 3569385 w 5362575"/>
              <a:gd name="connsiteY193" fmla="*/ 5317446 h 6858000"/>
              <a:gd name="connsiteX194" fmla="*/ 3604572 w 5362575"/>
              <a:gd name="connsiteY194" fmla="*/ 5299149 h 6858000"/>
              <a:gd name="connsiteX195" fmla="*/ 3638350 w 5362575"/>
              <a:gd name="connsiteY195" fmla="*/ 5275222 h 6858000"/>
              <a:gd name="connsiteX196" fmla="*/ 3667907 w 5362575"/>
              <a:gd name="connsiteY196" fmla="*/ 5247073 h 6858000"/>
              <a:gd name="connsiteX197" fmla="*/ 3697463 w 5362575"/>
              <a:gd name="connsiteY197" fmla="*/ 5214702 h 6858000"/>
              <a:gd name="connsiteX198" fmla="*/ 3724204 w 5362575"/>
              <a:gd name="connsiteY198" fmla="*/ 5180923 h 6858000"/>
              <a:gd name="connsiteX199" fmla="*/ 3750946 w 5362575"/>
              <a:gd name="connsiteY199" fmla="*/ 5145737 h 6858000"/>
              <a:gd name="connsiteX200" fmla="*/ 3777687 w 5362575"/>
              <a:gd name="connsiteY200" fmla="*/ 5110551 h 6858000"/>
              <a:gd name="connsiteX201" fmla="*/ 3804429 w 5362575"/>
              <a:gd name="connsiteY201" fmla="*/ 5076772 h 6858000"/>
              <a:gd name="connsiteX202" fmla="*/ 3832578 w 5362575"/>
              <a:gd name="connsiteY202" fmla="*/ 5044401 h 6858000"/>
              <a:gd name="connsiteX203" fmla="*/ 3864949 w 5362575"/>
              <a:gd name="connsiteY203" fmla="*/ 5016252 h 6858000"/>
              <a:gd name="connsiteX204" fmla="*/ 3895913 w 5362575"/>
              <a:gd name="connsiteY204" fmla="*/ 4990918 h 6858000"/>
              <a:gd name="connsiteX205" fmla="*/ 3931099 w 5362575"/>
              <a:gd name="connsiteY205" fmla="*/ 4971214 h 6858000"/>
              <a:gd name="connsiteX206" fmla="*/ 3969100 w 5362575"/>
              <a:gd name="connsiteY206" fmla="*/ 4954324 h 6858000"/>
              <a:gd name="connsiteX207" fmla="*/ 4009916 w 5362575"/>
              <a:gd name="connsiteY207" fmla="*/ 4940250 h 6858000"/>
              <a:gd name="connsiteX208" fmla="*/ 4052139 w 5362575"/>
              <a:gd name="connsiteY208" fmla="*/ 4927583 h 6858000"/>
              <a:gd name="connsiteX209" fmla="*/ 4094363 w 5362575"/>
              <a:gd name="connsiteY209" fmla="*/ 4916323 h 6858000"/>
              <a:gd name="connsiteX210" fmla="*/ 4137993 w 5362575"/>
              <a:gd name="connsiteY210" fmla="*/ 4905064 h 6858000"/>
              <a:gd name="connsiteX211" fmla="*/ 4178809 w 5362575"/>
              <a:gd name="connsiteY211" fmla="*/ 4892397 h 6858000"/>
              <a:gd name="connsiteX212" fmla="*/ 4219625 w 5362575"/>
              <a:gd name="connsiteY212" fmla="*/ 4878322 h 6858000"/>
              <a:gd name="connsiteX213" fmla="*/ 4257626 w 5362575"/>
              <a:gd name="connsiteY213" fmla="*/ 4861433 h 6858000"/>
              <a:gd name="connsiteX214" fmla="*/ 4291405 w 5362575"/>
              <a:gd name="connsiteY214" fmla="*/ 4840321 h 6858000"/>
              <a:gd name="connsiteX215" fmla="*/ 4322369 w 5362575"/>
              <a:gd name="connsiteY215" fmla="*/ 4814987 h 6858000"/>
              <a:gd name="connsiteX216" fmla="*/ 4347703 w 5362575"/>
              <a:gd name="connsiteY216" fmla="*/ 4784024 h 6858000"/>
              <a:gd name="connsiteX217" fmla="*/ 4368815 w 5362575"/>
              <a:gd name="connsiteY217" fmla="*/ 4750245 h 6858000"/>
              <a:gd name="connsiteX218" fmla="*/ 4385704 w 5362575"/>
              <a:gd name="connsiteY218" fmla="*/ 4712244 h 6858000"/>
              <a:gd name="connsiteX219" fmla="*/ 4399778 w 5362575"/>
              <a:gd name="connsiteY219" fmla="*/ 4671428 h 6858000"/>
              <a:gd name="connsiteX220" fmla="*/ 4412445 w 5362575"/>
              <a:gd name="connsiteY220" fmla="*/ 4630612 h 6858000"/>
              <a:gd name="connsiteX221" fmla="*/ 4423705 w 5362575"/>
              <a:gd name="connsiteY221" fmla="*/ 4586981 h 6858000"/>
              <a:gd name="connsiteX222" fmla="*/ 4434964 w 5362575"/>
              <a:gd name="connsiteY222" fmla="*/ 4544758 h 6858000"/>
              <a:gd name="connsiteX223" fmla="*/ 4447632 w 5362575"/>
              <a:gd name="connsiteY223" fmla="*/ 4502534 h 6858000"/>
              <a:gd name="connsiteX224" fmla="*/ 4461706 w 5362575"/>
              <a:gd name="connsiteY224" fmla="*/ 4461718 h 6858000"/>
              <a:gd name="connsiteX225" fmla="*/ 4478595 w 5362575"/>
              <a:gd name="connsiteY225" fmla="*/ 4423717 h 6858000"/>
              <a:gd name="connsiteX226" fmla="*/ 4498300 w 5362575"/>
              <a:gd name="connsiteY226" fmla="*/ 4388531 h 6858000"/>
              <a:gd name="connsiteX227" fmla="*/ 4523634 w 5362575"/>
              <a:gd name="connsiteY227" fmla="*/ 4357567 h 6858000"/>
              <a:gd name="connsiteX228" fmla="*/ 4551782 w 5362575"/>
              <a:gd name="connsiteY228" fmla="*/ 4325196 h 6858000"/>
              <a:gd name="connsiteX229" fmla="*/ 4584154 w 5362575"/>
              <a:gd name="connsiteY229" fmla="*/ 4297047 h 6858000"/>
              <a:gd name="connsiteX230" fmla="*/ 4617933 w 5362575"/>
              <a:gd name="connsiteY230" fmla="*/ 4270306 h 6858000"/>
              <a:gd name="connsiteX231" fmla="*/ 4654526 w 5362575"/>
              <a:gd name="connsiteY231" fmla="*/ 4243564 h 6858000"/>
              <a:gd name="connsiteX232" fmla="*/ 4689712 w 5362575"/>
              <a:gd name="connsiteY232" fmla="*/ 4216823 h 6858000"/>
              <a:gd name="connsiteX233" fmla="*/ 4723491 w 5362575"/>
              <a:gd name="connsiteY233" fmla="*/ 4190081 h 6858000"/>
              <a:gd name="connsiteX234" fmla="*/ 4755862 w 5362575"/>
              <a:gd name="connsiteY234" fmla="*/ 4160525 h 6858000"/>
              <a:gd name="connsiteX235" fmla="*/ 4784011 w 5362575"/>
              <a:gd name="connsiteY235" fmla="*/ 4130969 h 6858000"/>
              <a:gd name="connsiteX236" fmla="*/ 4807938 w 5362575"/>
              <a:gd name="connsiteY236" fmla="*/ 4097190 h 6858000"/>
              <a:gd name="connsiteX237" fmla="*/ 4826235 w 5362575"/>
              <a:gd name="connsiteY237" fmla="*/ 4062004 h 6858000"/>
              <a:gd name="connsiteX238" fmla="*/ 4838902 w 5362575"/>
              <a:gd name="connsiteY238" fmla="*/ 4019781 h 6858000"/>
              <a:gd name="connsiteX239" fmla="*/ 4844531 w 5362575"/>
              <a:gd name="connsiteY239" fmla="*/ 3976150 h 6858000"/>
              <a:gd name="connsiteX240" fmla="*/ 4845939 w 5362575"/>
              <a:gd name="connsiteY240" fmla="*/ 3931111 h 6858000"/>
              <a:gd name="connsiteX241" fmla="*/ 4841716 w 5362575"/>
              <a:gd name="connsiteY241" fmla="*/ 3883258 h 6858000"/>
              <a:gd name="connsiteX242" fmla="*/ 4836087 w 5362575"/>
              <a:gd name="connsiteY242" fmla="*/ 3835405 h 6858000"/>
              <a:gd name="connsiteX243" fmla="*/ 4829049 w 5362575"/>
              <a:gd name="connsiteY243" fmla="*/ 3787552 h 6858000"/>
              <a:gd name="connsiteX244" fmla="*/ 4823420 w 5362575"/>
              <a:gd name="connsiteY244" fmla="*/ 3739699 h 6858000"/>
              <a:gd name="connsiteX245" fmla="*/ 4820605 w 5362575"/>
              <a:gd name="connsiteY245" fmla="*/ 3691846 h 6858000"/>
              <a:gd name="connsiteX246" fmla="*/ 4820605 w 5362575"/>
              <a:gd name="connsiteY246" fmla="*/ 3645400 h 6858000"/>
              <a:gd name="connsiteX247" fmla="*/ 4826235 w 5362575"/>
              <a:gd name="connsiteY247" fmla="*/ 3601769 h 6858000"/>
              <a:gd name="connsiteX248" fmla="*/ 4837494 w 5362575"/>
              <a:gd name="connsiteY248" fmla="*/ 3558138 h 6858000"/>
              <a:gd name="connsiteX249" fmla="*/ 4854383 w 5362575"/>
              <a:gd name="connsiteY249" fmla="*/ 3517322 h 6858000"/>
              <a:gd name="connsiteX250" fmla="*/ 4876903 w 5362575"/>
              <a:gd name="connsiteY250" fmla="*/ 3475099 h 6858000"/>
              <a:gd name="connsiteX251" fmla="*/ 4899422 w 5362575"/>
              <a:gd name="connsiteY251" fmla="*/ 3432876 h 6858000"/>
              <a:gd name="connsiteX252" fmla="*/ 4924756 w 5362575"/>
              <a:gd name="connsiteY252" fmla="*/ 3390652 h 6858000"/>
              <a:gd name="connsiteX253" fmla="*/ 4948682 w 5362575"/>
              <a:gd name="connsiteY253" fmla="*/ 3349836 h 6858000"/>
              <a:gd name="connsiteX254" fmla="*/ 4969794 w 5362575"/>
              <a:gd name="connsiteY254" fmla="*/ 3306206 h 6858000"/>
              <a:gd name="connsiteX255" fmla="*/ 4986683 w 5362575"/>
              <a:gd name="connsiteY255" fmla="*/ 3263982 h 6858000"/>
              <a:gd name="connsiteX256" fmla="*/ 4997943 w 5362575"/>
              <a:gd name="connsiteY256" fmla="*/ 3220351 h 6858000"/>
              <a:gd name="connsiteX257" fmla="*/ 5002165 w 5362575"/>
              <a:gd name="connsiteY257" fmla="*/ 3175313 h 6858000"/>
              <a:gd name="connsiteX258" fmla="*/ 4997943 w 5362575"/>
              <a:gd name="connsiteY258" fmla="*/ 3130275 h 6858000"/>
              <a:gd name="connsiteX259" fmla="*/ 4986683 w 5362575"/>
              <a:gd name="connsiteY259" fmla="*/ 3086644 h 6858000"/>
              <a:gd name="connsiteX260" fmla="*/ 4969794 w 5362575"/>
              <a:gd name="connsiteY260" fmla="*/ 3044421 h 6858000"/>
              <a:gd name="connsiteX261" fmla="*/ 4948682 w 5362575"/>
              <a:gd name="connsiteY261" fmla="*/ 3000790 h 6858000"/>
              <a:gd name="connsiteX262" fmla="*/ 4924756 w 5362575"/>
              <a:gd name="connsiteY262" fmla="*/ 2959974 h 6858000"/>
              <a:gd name="connsiteX263" fmla="*/ 4899422 w 5362575"/>
              <a:gd name="connsiteY263" fmla="*/ 2917751 h 6858000"/>
              <a:gd name="connsiteX264" fmla="*/ 4876903 w 5362575"/>
              <a:gd name="connsiteY264" fmla="*/ 2875527 h 6858000"/>
              <a:gd name="connsiteX265" fmla="*/ 4854383 w 5362575"/>
              <a:gd name="connsiteY265" fmla="*/ 2833304 h 6858000"/>
              <a:gd name="connsiteX266" fmla="*/ 4837494 w 5362575"/>
              <a:gd name="connsiteY266" fmla="*/ 2792488 h 6858000"/>
              <a:gd name="connsiteX267" fmla="*/ 4826235 w 5362575"/>
              <a:gd name="connsiteY267" fmla="*/ 2748857 h 6858000"/>
              <a:gd name="connsiteX268" fmla="*/ 4820605 w 5362575"/>
              <a:gd name="connsiteY268" fmla="*/ 2705226 h 6858000"/>
              <a:gd name="connsiteX269" fmla="*/ 4820605 w 5362575"/>
              <a:gd name="connsiteY269" fmla="*/ 2658781 h 6858000"/>
              <a:gd name="connsiteX270" fmla="*/ 4823420 w 5362575"/>
              <a:gd name="connsiteY270" fmla="*/ 2610927 h 6858000"/>
              <a:gd name="connsiteX271" fmla="*/ 4829049 w 5362575"/>
              <a:gd name="connsiteY271" fmla="*/ 2563074 h 6858000"/>
              <a:gd name="connsiteX272" fmla="*/ 4836087 w 5362575"/>
              <a:gd name="connsiteY272" fmla="*/ 2515221 h 6858000"/>
              <a:gd name="connsiteX273" fmla="*/ 4841716 w 5362575"/>
              <a:gd name="connsiteY273" fmla="*/ 2467368 h 6858000"/>
              <a:gd name="connsiteX274" fmla="*/ 4845939 w 5362575"/>
              <a:gd name="connsiteY274" fmla="*/ 2419515 h 6858000"/>
              <a:gd name="connsiteX275" fmla="*/ 4844531 w 5362575"/>
              <a:gd name="connsiteY275" fmla="*/ 2374477 h 6858000"/>
              <a:gd name="connsiteX276" fmla="*/ 4838902 w 5362575"/>
              <a:gd name="connsiteY276" fmla="*/ 2330846 h 6858000"/>
              <a:gd name="connsiteX277" fmla="*/ 4826235 w 5362575"/>
              <a:gd name="connsiteY277" fmla="*/ 2288622 h 6858000"/>
              <a:gd name="connsiteX278" fmla="*/ 4807938 w 5362575"/>
              <a:gd name="connsiteY278" fmla="*/ 2253436 h 6858000"/>
              <a:gd name="connsiteX279" fmla="*/ 4784011 w 5362575"/>
              <a:gd name="connsiteY279" fmla="*/ 2219658 h 6858000"/>
              <a:gd name="connsiteX280" fmla="*/ 4755862 w 5362575"/>
              <a:gd name="connsiteY280" fmla="*/ 2190101 h 6858000"/>
              <a:gd name="connsiteX281" fmla="*/ 4723491 w 5362575"/>
              <a:gd name="connsiteY281" fmla="*/ 2160545 h 6858000"/>
              <a:gd name="connsiteX282" fmla="*/ 4689712 w 5362575"/>
              <a:gd name="connsiteY282" fmla="*/ 2133803 h 6858000"/>
              <a:gd name="connsiteX283" fmla="*/ 4654526 w 5362575"/>
              <a:gd name="connsiteY283" fmla="*/ 2107062 h 6858000"/>
              <a:gd name="connsiteX284" fmla="*/ 4617933 w 5362575"/>
              <a:gd name="connsiteY284" fmla="*/ 2080320 h 6858000"/>
              <a:gd name="connsiteX285" fmla="*/ 4584154 w 5362575"/>
              <a:gd name="connsiteY285" fmla="*/ 2053579 h 6858000"/>
              <a:gd name="connsiteX286" fmla="*/ 4551782 w 5362575"/>
              <a:gd name="connsiteY286" fmla="*/ 2025430 h 6858000"/>
              <a:gd name="connsiteX287" fmla="*/ 4523634 w 5362575"/>
              <a:gd name="connsiteY287" fmla="*/ 1993059 h 6858000"/>
              <a:gd name="connsiteX288" fmla="*/ 4498300 w 5362575"/>
              <a:gd name="connsiteY288" fmla="*/ 1962095 h 6858000"/>
              <a:gd name="connsiteX289" fmla="*/ 4478595 w 5362575"/>
              <a:gd name="connsiteY289" fmla="*/ 1926909 h 6858000"/>
              <a:gd name="connsiteX290" fmla="*/ 4461706 w 5362575"/>
              <a:gd name="connsiteY290" fmla="*/ 1888908 h 6858000"/>
              <a:gd name="connsiteX291" fmla="*/ 4447632 w 5362575"/>
              <a:gd name="connsiteY291" fmla="*/ 1848092 h 6858000"/>
              <a:gd name="connsiteX292" fmla="*/ 4434964 w 5362575"/>
              <a:gd name="connsiteY292" fmla="*/ 1805868 h 6858000"/>
              <a:gd name="connsiteX293" fmla="*/ 4423705 w 5362575"/>
              <a:gd name="connsiteY293" fmla="*/ 1763645 h 6858000"/>
              <a:gd name="connsiteX294" fmla="*/ 4412445 w 5362575"/>
              <a:gd name="connsiteY294" fmla="*/ 1720014 h 6858000"/>
              <a:gd name="connsiteX295" fmla="*/ 4399778 w 5362575"/>
              <a:gd name="connsiteY295" fmla="*/ 1679198 h 6858000"/>
              <a:gd name="connsiteX296" fmla="*/ 4385704 w 5362575"/>
              <a:gd name="connsiteY296" fmla="*/ 1638382 h 6858000"/>
              <a:gd name="connsiteX297" fmla="*/ 4368815 w 5362575"/>
              <a:gd name="connsiteY297" fmla="*/ 1600381 h 6858000"/>
              <a:gd name="connsiteX298" fmla="*/ 4347703 w 5362575"/>
              <a:gd name="connsiteY298" fmla="*/ 1566603 h 6858000"/>
              <a:gd name="connsiteX299" fmla="*/ 4322369 w 5362575"/>
              <a:gd name="connsiteY299" fmla="*/ 1535639 h 6858000"/>
              <a:gd name="connsiteX300" fmla="*/ 4291405 w 5362575"/>
              <a:gd name="connsiteY300" fmla="*/ 1510305 h 6858000"/>
              <a:gd name="connsiteX301" fmla="*/ 4257626 w 5362575"/>
              <a:gd name="connsiteY301" fmla="*/ 1489193 h 6858000"/>
              <a:gd name="connsiteX302" fmla="*/ 4219625 w 5362575"/>
              <a:gd name="connsiteY302" fmla="*/ 1472304 h 6858000"/>
              <a:gd name="connsiteX303" fmla="*/ 4178809 w 5362575"/>
              <a:gd name="connsiteY303" fmla="*/ 1458229 h 6858000"/>
              <a:gd name="connsiteX304" fmla="*/ 4137993 w 5362575"/>
              <a:gd name="connsiteY304" fmla="*/ 1445562 h 6858000"/>
              <a:gd name="connsiteX305" fmla="*/ 4094363 w 5362575"/>
              <a:gd name="connsiteY305" fmla="*/ 1434303 h 6858000"/>
              <a:gd name="connsiteX306" fmla="*/ 4052139 w 5362575"/>
              <a:gd name="connsiteY306" fmla="*/ 1423043 h 6858000"/>
              <a:gd name="connsiteX307" fmla="*/ 4009916 w 5362575"/>
              <a:gd name="connsiteY307" fmla="*/ 1410376 h 6858000"/>
              <a:gd name="connsiteX308" fmla="*/ 3969100 w 5362575"/>
              <a:gd name="connsiteY308" fmla="*/ 1396302 h 6858000"/>
              <a:gd name="connsiteX309" fmla="*/ 3931099 w 5362575"/>
              <a:gd name="connsiteY309" fmla="*/ 1379412 h 6858000"/>
              <a:gd name="connsiteX310" fmla="*/ 3895913 w 5362575"/>
              <a:gd name="connsiteY310" fmla="*/ 1359708 h 6858000"/>
              <a:gd name="connsiteX311" fmla="*/ 3864949 w 5362575"/>
              <a:gd name="connsiteY311" fmla="*/ 1334374 h 6858000"/>
              <a:gd name="connsiteX312" fmla="*/ 3832578 w 5362575"/>
              <a:gd name="connsiteY312" fmla="*/ 1306225 h 6858000"/>
              <a:gd name="connsiteX313" fmla="*/ 3804429 w 5362575"/>
              <a:gd name="connsiteY313" fmla="*/ 1273854 h 6858000"/>
              <a:gd name="connsiteX314" fmla="*/ 3777687 w 5362575"/>
              <a:gd name="connsiteY314" fmla="*/ 1240075 h 6858000"/>
              <a:gd name="connsiteX315" fmla="*/ 3750946 w 5362575"/>
              <a:gd name="connsiteY315" fmla="*/ 1204889 h 6858000"/>
              <a:gd name="connsiteX316" fmla="*/ 3724204 w 5362575"/>
              <a:gd name="connsiteY316" fmla="*/ 1169703 h 6858000"/>
              <a:gd name="connsiteX317" fmla="*/ 3697463 w 5362575"/>
              <a:gd name="connsiteY317" fmla="*/ 1135924 h 6858000"/>
              <a:gd name="connsiteX318" fmla="*/ 3667907 w 5362575"/>
              <a:gd name="connsiteY318" fmla="*/ 1103553 h 6858000"/>
              <a:gd name="connsiteX319" fmla="*/ 3638350 w 5362575"/>
              <a:gd name="connsiteY319" fmla="*/ 1075404 h 6858000"/>
              <a:gd name="connsiteX320" fmla="*/ 3604572 w 5362575"/>
              <a:gd name="connsiteY320" fmla="*/ 1051478 h 6858000"/>
              <a:gd name="connsiteX321" fmla="*/ 3569385 w 5362575"/>
              <a:gd name="connsiteY321" fmla="*/ 1033181 h 6858000"/>
              <a:gd name="connsiteX322" fmla="*/ 3527162 w 5362575"/>
              <a:gd name="connsiteY322" fmla="*/ 1020514 h 6858000"/>
              <a:gd name="connsiteX323" fmla="*/ 3483531 w 5362575"/>
              <a:gd name="connsiteY323" fmla="*/ 1014884 h 6858000"/>
              <a:gd name="connsiteX324" fmla="*/ 3438493 w 5362575"/>
              <a:gd name="connsiteY324" fmla="*/ 1013477 h 6858000"/>
              <a:gd name="connsiteX325" fmla="*/ 3390640 w 5362575"/>
              <a:gd name="connsiteY325" fmla="*/ 1017699 h 6858000"/>
              <a:gd name="connsiteX326" fmla="*/ 3342787 w 5362575"/>
              <a:gd name="connsiteY326" fmla="*/ 1023329 h 6858000"/>
              <a:gd name="connsiteX327" fmla="*/ 3294933 w 5362575"/>
              <a:gd name="connsiteY327" fmla="*/ 1030366 h 6858000"/>
              <a:gd name="connsiteX328" fmla="*/ 3247080 w 5362575"/>
              <a:gd name="connsiteY328" fmla="*/ 1035996 h 6858000"/>
              <a:gd name="connsiteX329" fmla="*/ 3199227 w 5362575"/>
              <a:gd name="connsiteY329" fmla="*/ 1038811 h 6858000"/>
              <a:gd name="connsiteX330" fmla="*/ 3152781 w 5362575"/>
              <a:gd name="connsiteY330" fmla="*/ 1038811 h 6858000"/>
              <a:gd name="connsiteX331" fmla="*/ 3109151 w 5362575"/>
              <a:gd name="connsiteY331" fmla="*/ 1033181 h 6858000"/>
              <a:gd name="connsiteX332" fmla="*/ 3064112 w 5362575"/>
              <a:gd name="connsiteY332" fmla="*/ 1021921 h 6858000"/>
              <a:gd name="connsiteX333" fmla="*/ 3023296 w 5362575"/>
              <a:gd name="connsiteY333" fmla="*/ 1005032 h 6858000"/>
              <a:gd name="connsiteX334" fmla="*/ 2981073 w 5362575"/>
              <a:gd name="connsiteY334" fmla="*/ 982513 h 6858000"/>
              <a:gd name="connsiteX335" fmla="*/ 2938850 w 5362575"/>
              <a:gd name="connsiteY335" fmla="*/ 959994 h 6858000"/>
              <a:gd name="connsiteX336" fmla="*/ 2896626 w 5362575"/>
              <a:gd name="connsiteY336" fmla="*/ 934660 h 6858000"/>
              <a:gd name="connsiteX337" fmla="*/ 2855810 w 5362575"/>
              <a:gd name="connsiteY337" fmla="*/ 910733 h 6858000"/>
              <a:gd name="connsiteX338" fmla="*/ 2812180 w 5362575"/>
              <a:gd name="connsiteY338" fmla="*/ 889621 h 6858000"/>
              <a:gd name="connsiteX339" fmla="*/ 2769956 w 5362575"/>
              <a:gd name="connsiteY339" fmla="*/ 872732 h 6858000"/>
              <a:gd name="connsiteX340" fmla="*/ 2726325 w 5362575"/>
              <a:gd name="connsiteY340" fmla="*/ 861472 h 6858000"/>
              <a:gd name="connsiteX341" fmla="*/ 2681287 w 5362575"/>
              <a:gd name="connsiteY341"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362575" h="6858000">
                <a:moveTo>
                  <a:pt x="0" y="0"/>
                </a:moveTo>
                <a:lnTo>
                  <a:pt x="5362575" y="0"/>
                </a:lnTo>
                <a:lnTo>
                  <a:pt x="5362575" y="6858000"/>
                </a:lnTo>
                <a:lnTo>
                  <a:pt x="0" y="6858000"/>
                </a:lnTo>
                <a:lnTo>
                  <a:pt x="0" y="0"/>
                </a:lnTo>
                <a:close/>
                <a:moveTo>
                  <a:pt x="2681287" y="857250"/>
                </a:moveTo>
                <a:lnTo>
                  <a:pt x="2636249" y="861472"/>
                </a:lnTo>
                <a:lnTo>
                  <a:pt x="2592618" y="872732"/>
                </a:lnTo>
                <a:lnTo>
                  <a:pt x="2550395" y="889621"/>
                </a:lnTo>
                <a:lnTo>
                  <a:pt x="2506764" y="910733"/>
                </a:lnTo>
                <a:lnTo>
                  <a:pt x="2465948" y="934660"/>
                </a:lnTo>
                <a:lnTo>
                  <a:pt x="2423725" y="959994"/>
                </a:lnTo>
                <a:lnTo>
                  <a:pt x="2381501" y="982513"/>
                </a:lnTo>
                <a:lnTo>
                  <a:pt x="2339278" y="1005032"/>
                </a:lnTo>
                <a:lnTo>
                  <a:pt x="2297055" y="1021921"/>
                </a:lnTo>
                <a:lnTo>
                  <a:pt x="2253424" y="1033181"/>
                </a:lnTo>
                <a:lnTo>
                  <a:pt x="2209793" y="1038811"/>
                </a:lnTo>
                <a:lnTo>
                  <a:pt x="2163347" y="1038811"/>
                </a:lnTo>
                <a:lnTo>
                  <a:pt x="2115494" y="1035996"/>
                </a:lnTo>
                <a:lnTo>
                  <a:pt x="2067641" y="1030366"/>
                </a:lnTo>
                <a:lnTo>
                  <a:pt x="2019788" y="1023329"/>
                </a:lnTo>
                <a:lnTo>
                  <a:pt x="1971934" y="1017699"/>
                </a:lnTo>
                <a:lnTo>
                  <a:pt x="1924081" y="1013477"/>
                </a:lnTo>
                <a:lnTo>
                  <a:pt x="1879043" y="1014884"/>
                </a:lnTo>
                <a:lnTo>
                  <a:pt x="1835412" y="1020514"/>
                </a:lnTo>
                <a:lnTo>
                  <a:pt x="1793189" y="1033181"/>
                </a:lnTo>
                <a:lnTo>
                  <a:pt x="1758003" y="1051478"/>
                </a:lnTo>
                <a:lnTo>
                  <a:pt x="1724224" y="1075404"/>
                </a:lnTo>
                <a:lnTo>
                  <a:pt x="1694668" y="1103553"/>
                </a:lnTo>
                <a:lnTo>
                  <a:pt x="1665111" y="1135924"/>
                </a:lnTo>
                <a:lnTo>
                  <a:pt x="1638370" y="1169703"/>
                </a:lnTo>
                <a:lnTo>
                  <a:pt x="1611628" y="1204889"/>
                </a:lnTo>
                <a:lnTo>
                  <a:pt x="1584887" y="1240075"/>
                </a:lnTo>
                <a:lnTo>
                  <a:pt x="1558145" y="1273854"/>
                </a:lnTo>
                <a:lnTo>
                  <a:pt x="1529996" y="1306225"/>
                </a:lnTo>
                <a:lnTo>
                  <a:pt x="1497625" y="1334374"/>
                </a:lnTo>
                <a:lnTo>
                  <a:pt x="1466661" y="1359708"/>
                </a:lnTo>
                <a:lnTo>
                  <a:pt x="1431475" y="1379412"/>
                </a:lnTo>
                <a:lnTo>
                  <a:pt x="1393474" y="1396302"/>
                </a:lnTo>
                <a:lnTo>
                  <a:pt x="1352658" y="1410376"/>
                </a:lnTo>
                <a:lnTo>
                  <a:pt x="1310435" y="1423043"/>
                </a:lnTo>
                <a:lnTo>
                  <a:pt x="1268212" y="1434303"/>
                </a:lnTo>
                <a:lnTo>
                  <a:pt x="1224581" y="1445562"/>
                </a:lnTo>
                <a:lnTo>
                  <a:pt x="1183765" y="1458229"/>
                </a:lnTo>
                <a:lnTo>
                  <a:pt x="1142949" y="1472304"/>
                </a:lnTo>
                <a:lnTo>
                  <a:pt x="1104948" y="1489193"/>
                </a:lnTo>
                <a:lnTo>
                  <a:pt x="1071169" y="1510305"/>
                </a:lnTo>
                <a:lnTo>
                  <a:pt x="1040205" y="1535639"/>
                </a:lnTo>
                <a:lnTo>
                  <a:pt x="1014871" y="1566603"/>
                </a:lnTo>
                <a:lnTo>
                  <a:pt x="993760" y="1600381"/>
                </a:lnTo>
                <a:lnTo>
                  <a:pt x="976870" y="1638382"/>
                </a:lnTo>
                <a:lnTo>
                  <a:pt x="962796" y="1679198"/>
                </a:lnTo>
                <a:lnTo>
                  <a:pt x="950129" y="1720014"/>
                </a:lnTo>
                <a:lnTo>
                  <a:pt x="938869" y="1763645"/>
                </a:lnTo>
                <a:lnTo>
                  <a:pt x="927610" y="1805868"/>
                </a:lnTo>
                <a:lnTo>
                  <a:pt x="914943" y="1848092"/>
                </a:lnTo>
                <a:lnTo>
                  <a:pt x="900868" y="1888908"/>
                </a:lnTo>
                <a:lnTo>
                  <a:pt x="883979" y="1926909"/>
                </a:lnTo>
                <a:lnTo>
                  <a:pt x="864275" y="1962095"/>
                </a:lnTo>
                <a:lnTo>
                  <a:pt x="838941" y="1993059"/>
                </a:lnTo>
                <a:lnTo>
                  <a:pt x="810792" y="2025430"/>
                </a:lnTo>
                <a:lnTo>
                  <a:pt x="778420" y="2053579"/>
                </a:lnTo>
                <a:lnTo>
                  <a:pt x="743234" y="2080320"/>
                </a:lnTo>
                <a:lnTo>
                  <a:pt x="708048" y="2107062"/>
                </a:lnTo>
                <a:lnTo>
                  <a:pt x="672862" y="2133803"/>
                </a:lnTo>
                <a:lnTo>
                  <a:pt x="639083" y="2160545"/>
                </a:lnTo>
                <a:lnTo>
                  <a:pt x="606712" y="2190101"/>
                </a:lnTo>
                <a:lnTo>
                  <a:pt x="578563" y="2219658"/>
                </a:lnTo>
                <a:lnTo>
                  <a:pt x="554637" y="2253436"/>
                </a:lnTo>
                <a:lnTo>
                  <a:pt x="536340" y="2288622"/>
                </a:lnTo>
                <a:lnTo>
                  <a:pt x="523673" y="2330846"/>
                </a:lnTo>
                <a:lnTo>
                  <a:pt x="518043" y="2374477"/>
                </a:lnTo>
                <a:lnTo>
                  <a:pt x="516635" y="2419515"/>
                </a:lnTo>
                <a:lnTo>
                  <a:pt x="520858" y="2467368"/>
                </a:lnTo>
                <a:lnTo>
                  <a:pt x="526488" y="2515221"/>
                </a:lnTo>
                <a:lnTo>
                  <a:pt x="533525" y="2563074"/>
                </a:lnTo>
                <a:lnTo>
                  <a:pt x="539155" y="2610927"/>
                </a:lnTo>
                <a:lnTo>
                  <a:pt x="541970" y="2658781"/>
                </a:lnTo>
                <a:lnTo>
                  <a:pt x="541970" y="2705226"/>
                </a:lnTo>
                <a:lnTo>
                  <a:pt x="536340" y="2748857"/>
                </a:lnTo>
                <a:lnTo>
                  <a:pt x="525080" y="2792488"/>
                </a:lnTo>
                <a:lnTo>
                  <a:pt x="508191" y="2833304"/>
                </a:lnTo>
                <a:lnTo>
                  <a:pt x="487079" y="2875527"/>
                </a:lnTo>
                <a:lnTo>
                  <a:pt x="463153" y="2917751"/>
                </a:lnTo>
                <a:lnTo>
                  <a:pt x="437819" y="2959974"/>
                </a:lnTo>
                <a:lnTo>
                  <a:pt x="413892" y="3000790"/>
                </a:lnTo>
                <a:lnTo>
                  <a:pt x="392780" y="3044421"/>
                </a:lnTo>
                <a:lnTo>
                  <a:pt x="375891" y="3086644"/>
                </a:lnTo>
                <a:lnTo>
                  <a:pt x="364631" y="3130275"/>
                </a:lnTo>
                <a:lnTo>
                  <a:pt x="360409" y="3175313"/>
                </a:lnTo>
                <a:lnTo>
                  <a:pt x="364631" y="3220351"/>
                </a:lnTo>
                <a:lnTo>
                  <a:pt x="375891" y="3263982"/>
                </a:lnTo>
                <a:lnTo>
                  <a:pt x="392780" y="3306206"/>
                </a:lnTo>
                <a:lnTo>
                  <a:pt x="413892" y="3349836"/>
                </a:lnTo>
                <a:lnTo>
                  <a:pt x="437819" y="3390652"/>
                </a:lnTo>
                <a:lnTo>
                  <a:pt x="463153" y="3432876"/>
                </a:lnTo>
                <a:lnTo>
                  <a:pt x="487079" y="3475099"/>
                </a:lnTo>
                <a:lnTo>
                  <a:pt x="508191" y="3517322"/>
                </a:lnTo>
                <a:lnTo>
                  <a:pt x="525080" y="3558138"/>
                </a:lnTo>
                <a:lnTo>
                  <a:pt x="536340" y="3601769"/>
                </a:lnTo>
                <a:lnTo>
                  <a:pt x="541970" y="3645400"/>
                </a:lnTo>
                <a:lnTo>
                  <a:pt x="541970" y="3691846"/>
                </a:lnTo>
                <a:lnTo>
                  <a:pt x="539155" y="3739699"/>
                </a:lnTo>
                <a:lnTo>
                  <a:pt x="533525" y="3787552"/>
                </a:lnTo>
                <a:lnTo>
                  <a:pt x="526488" y="3835405"/>
                </a:lnTo>
                <a:lnTo>
                  <a:pt x="520858" y="3883258"/>
                </a:lnTo>
                <a:lnTo>
                  <a:pt x="516635" y="3931111"/>
                </a:lnTo>
                <a:lnTo>
                  <a:pt x="518043" y="3976150"/>
                </a:lnTo>
                <a:lnTo>
                  <a:pt x="523673" y="4019781"/>
                </a:lnTo>
                <a:lnTo>
                  <a:pt x="536340" y="4062004"/>
                </a:lnTo>
                <a:lnTo>
                  <a:pt x="554637" y="4097190"/>
                </a:lnTo>
                <a:lnTo>
                  <a:pt x="578563" y="4130969"/>
                </a:lnTo>
                <a:lnTo>
                  <a:pt x="606712" y="4160525"/>
                </a:lnTo>
                <a:lnTo>
                  <a:pt x="639083" y="4190081"/>
                </a:lnTo>
                <a:lnTo>
                  <a:pt x="672862" y="4216823"/>
                </a:lnTo>
                <a:lnTo>
                  <a:pt x="708048" y="4243564"/>
                </a:lnTo>
                <a:lnTo>
                  <a:pt x="743234" y="4270306"/>
                </a:lnTo>
                <a:lnTo>
                  <a:pt x="778420" y="4297047"/>
                </a:lnTo>
                <a:lnTo>
                  <a:pt x="810792" y="4325196"/>
                </a:lnTo>
                <a:lnTo>
                  <a:pt x="838941" y="4357567"/>
                </a:lnTo>
                <a:lnTo>
                  <a:pt x="864275" y="4388531"/>
                </a:lnTo>
                <a:lnTo>
                  <a:pt x="883979" y="4423717"/>
                </a:lnTo>
                <a:lnTo>
                  <a:pt x="900868" y="4461718"/>
                </a:lnTo>
                <a:lnTo>
                  <a:pt x="914943" y="4502534"/>
                </a:lnTo>
                <a:lnTo>
                  <a:pt x="927610" y="4544758"/>
                </a:lnTo>
                <a:lnTo>
                  <a:pt x="938869" y="4586981"/>
                </a:lnTo>
                <a:lnTo>
                  <a:pt x="950129" y="4630612"/>
                </a:lnTo>
                <a:lnTo>
                  <a:pt x="962796" y="4671428"/>
                </a:lnTo>
                <a:lnTo>
                  <a:pt x="976870" y="4712244"/>
                </a:lnTo>
                <a:lnTo>
                  <a:pt x="993760" y="4750245"/>
                </a:lnTo>
                <a:lnTo>
                  <a:pt x="1014871" y="4784024"/>
                </a:lnTo>
                <a:lnTo>
                  <a:pt x="1040205" y="4814987"/>
                </a:lnTo>
                <a:lnTo>
                  <a:pt x="1071169" y="4840321"/>
                </a:lnTo>
                <a:lnTo>
                  <a:pt x="1104948" y="4861433"/>
                </a:lnTo>
                <a:lnTo>
                  <a:pt x="1142949" y="4878322"/>
                </a:lnTo>
                <a:lnTo>
                  <a:pt x="1183765" y="4892397"/>
                </a:lnTo>
                <a:lnTo>
                  <a:pt x="1224581" y="4905064"/>
                </a:lnTo>
                <a:lnTo>
                  <a:pt x="1268212" y="4916323"/>
                </a:lnTo>
                <a:lnTo>
                  <a:pt x="1310435" y="4927583"/>
                </a:lnTo>
                <a:lnTo>
                  <a:pt x="1352658" y="4940250"/>
                </a:lnTo>
                <a:lnTo>
                  <a:pt x="1393474" y="4954324"/>
                </a:lnTo>
                <a:lnTo>
                  <a:pt x="1431475" y="4971214"/>
                </a:lnTo>
                <a:lnTo>
                  <a:pt x="1466661" y="4990918"/>
                </a:lnTo>
                <a:lnTo>
                  <a:pt x="1497625" y="5016252"/>
                </a:lnTo>
                <a:lnTo>
                  <a:pt x="1529996" y="5044401"/>
                </a:lnTo>
                <a:lnTo>
                  <a:pt x="1558145" y="5076772"/>
                </a:lnTo>
                <a:lnTo>
                  <a:pt x="1584887" y="5110551"/>
                </a:lnTo>
                <a:lnTo>
                  <a:pt x="1611628" y="5145737"/>
                </a:lnTo>
                <a:lnTo>
                  <a:pt x="1638370" y="5180923"/>
                </a:lnTo>
                <a:lnTo>
                  <a:pt x="1665111" y="5214702"/>
                </a:lnTo>
                <a:lnTo>
                  <a:pt x="1694668" y="5247073"/>
                </a:lnTo>
                <a:lnTo>
                  <a:pt x="1724224" y="5275222"/>
                </a:lnTo>
                <a:lnTo>
                  <a:pt x="1758003" y="5299149"/>
                </a:lnTo>
                <a:lnTo>
                  <a:pt x="1793189" y="5317446"/>
                </a:lnTo>
                <a:lnTo>
                  <a:pt x="1835412" y="5330113"/>
                </a:lnTo>
                <a:lnTo>
                  <a:pt x="1879043" y="5335742"/>
                </a:lnTo>
                <a:lnTo>
                  <a:pt x="1924081" y="5337150"/>
                </a:lnTo>
                <a:lnTo>
                  <a:pt x="1971934" y="5332927"/>
                </a:lnTo>
                <a:lnTo>
                  <a:pt x="2019788" y="5327298"/>
                </a:lnTo>
                <a:lnTo>
                  <a:pt x="2067641" y="5320260"/>
                </a:lnTo>
                <a:lnTo>
                  <a:pt x="2115494" y="5314631"/>
                </a:lnTo>
                <a:lnTo>
                  <a:pt x="2163347" y="5311816"/>
                </a:lnTo>
                <a:lnTo>
                  <a:pt x="2209793" y="5311816"/>
                </a:lnTo>
                <a:lnTo>
                  <a:pt x="2253424" y="5317446"/>
                </a:lnTo>
                <a:lnTo>
                  <a:pt x="2297055" y="5328705"/>
                </a:lnTo>
                <a:lnTo>
                  <a:pt x="2339278" y="5345594"/>
                </a:lnTo>
                <a:lnTo>
                  <a:pt x="2381501" y="5368114"/>
                </a:lnTo>
                <a:lnTo>
                  <a:pt x="2423725" y="5390633"/>
                </a:lnTo>
                <a:lnTo>
                  <a:pt x="2465948" y="5415967"/>
                </a:lnTo>
                <a:lnTo>
                  <a:pt x="2506764" y="5439893"/>
                </a:lnTo>
                <a:lnTo>
                  <a:pt x="2550395" y="5461005"/>
                </a:lnTo>
                <a:lnTo>
                  <a:pt x="2592618" y="5477894"/>
                </a:lnTo>
                <a:lnTo>
                  <a:pt x="2636249" y="5489154"/>
                </a:lnTo>
                <a:lnTo>
                  <a:pt x="2681287" y="5493376"/>
                </a:lnTo>
                <a:lnTo>
                  <a:pt x="2726325" y="5489154"/>
                </a:lnTo>
                <a:lnTo>
                  <a:pt x="2769956" y="5477894"/>
                </a:lnTo>
                <a:lnTo>
                  <a:pt x="2812180" y="5461005"/>
                </a:lnTo>
                <a:lnTo>
                  <a:pt x="2855810" y="5439893"/>
                </a:lnTo>
                <a:lnTo>
                  <a:pt x="2896626" y="5415967"/>
                </a:lnTo>
                <a:lnTo>
                  <a:pt x="2938850" y="5390633"/>
                </a:lnTo>
                <a:lnTo>
                  <a:pt x="2981073" y="5368114"/>
                </a:lnTo>
                <a:lnTo>
                  <a:pt x="3023296" y="5345594"/>
                </a:lnTo>
                <a:lnTo>
                  <a:pt x="3064112" y="5328705"/>
                </a:lnTo>
                <a:lnTo>
                  <a:pt x="3109151" y="5317446"/>
                </a:lnTo>
                <a:lnTo>
                  <a:pt x="3152781" y="5311816"/>
                </a:lnTo>
                <a:lnTo>
                  <a:pt x="3199227" y="5311816"/>
                </a:lnTo>
                <a:lnTo>
                  <a:pt x="3247080" y="5314631"/>
                </a:lnTo>
                <a:lnTo>
                  <a:pt x="3294933" y="5320260"/>
                </a:lnTo>
                <a:lnTo>
                  <a:pt x="3342787" y="5327298"/>
                </a:lnTo>
                <a:lnTo>
                  <a:pt x="3390640" y="5332927"/>
                </a:lnTo>
                <a:lnTo>
                  <a:pt x="3438493" y="5337150"/>
                </a:lnTo>
                <a:lnTo>
                  <a:pt x="3483531" y="5335742"/>
                </a:lnTo>
                <a:lnTo>
                  <a:pt x="3527162" y="5330113"/>
                </a:lnTo>
                <a:lnTo>
                  <a:pt x="3569385" y="5317446"/>
                </a:lnTo>
                <a:lnTo>
                  <a:pt x="3604572" y="5299149"/>
                </a:lnTo>
                <a:lnTo>
                  <a:pt x="3638350" y="5275222"/>
                </a:lnTo>
                <a:lnTo>
                  <a:pt x="3667907" y="5247073"/>
                </a:lnTo>
                <a:lnTo>
                  <a:pt x="3697463" y="5214702"/>
                </a:lnTo>
                <a:lnTo>
                  <a:pt x="3724204" y="5180923"/>
                </a:lnTo>
                <a:lnTo>
                  <a:pt x="3750946" y="5145737"/>
                </a:lnTo>
                <a:lnTo>
                  <a:pt x="3777687" y="5110551"/>
                </a:lnTo>
                <a:lnTo>
                  <a:pt x="3804429" y="5076772"/>
                </a:lnTo>
                <a:lnTo>
                  <a:pt x="3832578" y="5044401"/>
                </a:lnTo>
                <a:lnTo>
                  <a:pt x="3864949" y="5016252"/>
                </a:lnTo>
                <a:lnTo>
                  <a:pt x="3895913" y="4990918"/>
                </a:lnTo>
                <a:lnTo>
                  <a:pt x="3931099" y="4971214"/>
                </a:lnTo>
                <a:lnTo>
                  <a:pt x="3969100" y="4954324"/>
                </a:lnTo>
                <a:lnTo>
                  <a:pt x="4009916" y="4940250"/>
                </a:lnTo>
                <a:lnTo>
                  <a:pt x="4052139" y="4927583"/>
                </a:lnTo>
                <a:lnTo>
                  <a:pt x="4094363" y="4916323"/>
                </a:lnTo>
                <a:lnTo>
                  <a:pt x="4137993" y="4905064"/>
                </a:lnTo>
                <a:lnTo>
                  <a:pt x="4178809" y="4892397"/>
                </a:lnTo>
                <a:lnTo>
                  <a:pt x="4219625" y="4878322"/>
                </a:lnTo>
                <a:lnTo>
                  <a:pt x="4257626" y="4861433"/>
                </a:lnTo>
                <a:lnTo>
                  <a:pt x="4291405" y="4840321"/>
                </a:lnTo>
                <a:lnTo>
                  <a:pt x="4322369" y="4814987"/>
                </a:lnTo>
                <a:lnTo>
                  <a:pt x="4347703" y="4784024"/>
                </a:lnTo>
                <a:lnTo>
                  <a:pt x="4368815" y="4750245"/>
                </a:lnTo>
                <a:lnTo>
                  <a:pt x="4385704" y="4712244"/>
                </a:lnTo>
                <a:lnTo>
                  <a:pt x="4399778" y="4671428"/>
                </a:lnTo>
                <a:lnTo>
                  <a:pt x="4412445" y="4630612"/>
                </a:lnTo>
                <a:lnTo>
                  <a:pt x="4423705" y="4586981"/>
                </a:lnTo>
                <a:lnTo>
                  <a:pt x="4434964" y="4544758"/>
                </a:lnTo>
                <a:lnTo>
                  <a:pt x="4447632" y="4502534"/>
                </a:lnTo>
                <a:lnTo>
                  <a:pt x="4461706" y="4461718"/>
                </a:lnTo>
                <a:lnTo>
                  <a:pt x="4478595" y="4423717"/>
                </a:lnTo>
                <a:lnTo>
                  <a:pt x="4498300" y="4388531"/>
                </a:lnTo>
                <a:lnTo>
                  <a:pt x="4523634" y="4357567"/>
                </a:lnTo>
                <a:lnTo>
                  <a:pt x="4551782" y="4325196"/>
                </a:lnTo>
                <a:lnTo>
                  <a:pt x="4584154" y="4297047"/>
                </a:lnTo>
                <a:lnTo>
                  <a:pt x="4617933" y="4270306"/>
                </a:lnTo>
                <a:lnTo>
                  <a:pt x="4654526" y="4243564"/>
                </a:lnTo>
                <a:lnTo>
                  <a:pt x="4689712" y="4216823"/>
                </a:lnTo>
                <a:lnTo>
                  <a:pt x="4723491" y="4190081"/>
                </a:lnTo>
                <a:lnTo>
                  <a:pt x="4755862" y="4160525"/>
                </a:lnTo>
                <a:lnTo>
                  <a:pt x="4784011" y="4130969"/>
                </a:lnTo>
                <a:lnTo>
                  <a:pt x="4807938" y="4097190"/>
                </a:lnTo>
                <a:lnTo>
                  <a:pt x="4826235" y="4062004"/>
                </a:lnTo>
                <a:lnTo>
                  <a:pt x="4838902" y="4019781"/>
                </a:lnTo>
                <a:lnTo>
                  <a:pt x="4844531" y="3976150"/>
                </a:lnTo>
                <a:lnTo>
                  <a:pt x="4845939" y="3931111"/>
                </a:lnTo>
                <a:lnTo>
                  <a:pt x="4841716" y="3883258"/>
                </a:lnTo>
                <a:lnTo>
                  <a:pt x="4836087" y="3835405"/>
                </a:lnTo>
                <a:lnTo>
                  <a:pt x="4829049" y="3787552"/>
                </a:lnTo>
                <a:lnTo>
                  <a:pt x="4823420" y="3739699"/>
                </a:lnTo>
                <a:lnTo>
                  <a:pt x="4820605" y="3691846"/>
                </a:lnTo>
                <a:lnTo>
                  <a:pt x="4820605" y="3645400"/>
                </a:lnTo>
                <a:lnTo>
                  <a:pt x="4826235" y="3601769"/>
                </a:lnTo>
                <a:lnTo>
                  <a:pt x="4837494" y="3558138"/>
                </a:lnTo>
                <a:lnTo>
                  <a:pt x="4854383" y="3517322"/>
                </a:lnTo>
                <a:lnTo>
                  <a:pt x="4876903" y="3475099"/>
                </a:lnTo>
                <a:lnTo>
                  <a:pt x="4899422" y="3432876"/>
                </a:lnTo>
                <a:lnTo>
                  <a:pt x="4924756" y="3390652"/>
                </a:lnTo>
                <a:lnTo>
                  <a:pt x="4948682" y="3349836"/>
                </a:lnTo>
                <a:lnTo>
                  <a:pt x="4969794" y="3306206"/>
                </a:lnTo>
                <a:lnTo>
                  <a:pt x="4986683" y="3263982"/>
                </a:lnTo>
                <a:lnTo>
                  <a:pt x="4997943" y="3220351"/>
                </a:lnTo>
                <a:lnTo>
                  <a:pt x="5002165" y="3175313"/>
                </a:lnTo>
                <a:lnTo>
                  <a:pt x="4997943" y="3130275"/>
                </a:lnTo>
                <a:lnTo>
                  <a:pt x="4986683" y="3086644"/>
                </a:lnTo>
                <a:lnTo>
                  <a:pt x="4969794" y="3044421"/>
                </a:lnTo>
                <a:lnTo>
                  <a:pt x="4948682" y="3000790"/>
                </a:lnTo>
                <a:lnTo>
                  <a:pt x="4924756" y="2959974"/>
                </a:lnTo>
                <a:lnTo>
                  <a:pt x="4899422" y="2917751"/>
                </a:lnTo>
                <a:lnTo>
                  <a:pt x="4876903" y="2875527"/>
                </a:lnTo>
                <a:lnTo>
                  <a:pt x="4854383" y="2833304"/>
                </a:lnTo>
                <a:lnTo>
                  <a:pt x="4837494" y="2792488"/>
                </a:lnTo>
                <a:lnTo>
                  <a:pt x="4826235" y="2748857"/>
                </a:lnTo>
                <a:lnTo>
                  <a:pt x="4820605" y="2705226"/>
                </a:lnTo>
                <a:lnTo>
                  <a:pt x="4820605" y="2658781"/>
                </a:lnTo>
                <a:lnTo>
                  <a:pt x="4823420" y="2610927"/>
                </a:lnTo>
                <a:lnTo>
                  <a:pt x="4829049" y="2563074"/>
                </a:lnTo>
                <a:lnTo>
                  <a:pt x="4836087" y="2515221"/>
                </a:lnTo>
                <a:lnTo>
                  <a:pt x="4841716" y="2467368"/>
                </a:lnTo>
                <a:lnTo>
                  <a:pt x="4845939" y="2419515"/>
                </a:lnTo>
                <a:lnTo>
                  <a:pt x="4844531" y="2374477"/>
                </a:lnTo>
                <a:lnTo>
                  <a:pt x="4838902" y="2330846"/>
                </a:lnTo>
                <a:lnTo>
                  <a:pt x="4826235" y="2288622"/>
                </a:lnTo>
                <a:lnTo>
                  <a:pt x="4807938" y="2253436"/>
                </a:lnTo>
                <a:lnTo>
                  <a:pt x="4784011" y="2219658"/>
                </a:lnTo>
                <a:lnTo>
                  <a:pt x="4755862" y="2190101"/>
                </a:lnTo>
                <a:lnTo>
                  <a:pt x="4723491" y="2160545"/>
                </a:lnTo>
                <a:lnTo>
                  <a:pt x="4689712" y="2133803"/>
                </a:lnTo>
                <a:lnTo>
                  <a:pt x="4654526" y="2107062"/>
                </a:lnTo>
                <a:lnTo>
                  <a:pt x="4617933" y="2080320"/>
                </a:lnTo>
                <a:lnTo>
                  <a:pt x="4584154" y="2053579"/>
                </a:lnTo>
                <a:lnTo>
                  <a:pt x="4551782" y="2025430"/>
                </a:lnTo>
                <a:lnTo>
                  <a:pt x="4523634" y="1993059"/>
                </a:lnTo>
                <a:lnTo>
                  <a:pt x="4498300" y="1962095"/>
                </a:lnTo>
                <a:lnTo>
                  <a:pt x="4478595" y="1926909"/>
                </a:lnTo>
                <a:lnTo>
                  <a:pt x="4461706" y="1888908"/>
                </a:lnTo>
                <a:lnTo>
                  <a:pt x="4447632" y="1848092"/>
                </a:lnTo>
                <a:lnTo>
                  <a:pt x="4434964" y="1805868"/>
                </a:lnTo>
                <a:lnTo>
                  <a:pt x="4423705" y="1763645"/>
                </a:lnTo>
                <a:lnTo>
                  <a:pt x="4412445" y="1720014"/>
                </a:lnTo>
                <a:lnTo>
                  <a:pt x="4399778" y="1679198"/>
                </a:lnTo>
                <a:lnTo>
                  <a:pt x="4385704" y="1638382"/>
                </a:lnTo>
                <a:lnTo>
                  <a:pt x="4368815" y="1600381"/>
                </a:lnTo>
                <a:lnTo>
                  <a:pt x="4347703" y="1566603"/>
                </a:lnTo>
                <a:lnTo>
                  <a:pt x="4322369" y="1535639"/>
                </a:lnTo>
                <a:lnTo>
                  <a:pt x="4291405" y="1510305"/>
                </a:lnTo>
                <a:lnTo>
                  <a:pt x="4257626" y="1489193"/>
                </a:lnTo>
                <a:lnTo>
                  <a:pt x="4219625" y="1472304"/>
                </a:lnTo>
                <a:lnTo>
                  <a:pt x="4178809" y="1458229"/>
                </a:lnTo>
                <a:lnTo>
                  <a:pt x="4137993" y="1445562"/>
                </a:lnTo>
                <a:lnTo>
                  <a:pt x="4094363" y="1434303"/>
                </a:lnTo>
                <a:lnTo>
                  <a:pt x="4052139" y="1423043"/>
                </a:lnTo>
                <a:lnTo>
                  <a:pt x="4009916" y="1410376"/>
                </a:lnTo>
                <a:lnTo>
                  <a:pt x="3969100" y="1396302"/>
                </a:lnTo>
                <a:lnTo>
                  <a:pt x="3931099" y="1379412"/>
                </a:lnTo>
                <a:lnTo>
                  <a:pt x="3895913" y="1359708"/>
                </a:lnTo>
                <a:lnTo>
                  <a:pt x="3864949" y="1334374"/>
                </a:lnTo>
                <a:lnTo>
                  <a:pt x="3832578" y="1306225"/>
                </a:lnTo>
                <a:lnTo>
                  <a:pt x="3804429" y="1273854"/>
                </a:lnTo>
                <a:lnTo>
                  <a:pt x="3777687" y="1240075"/>
                </a:lnTo>
                <a:lnTo>
                  <a:pt x="3750946" y="1204889"/>
                </a:lnTo>
                <a:lnTo>
                  <a:pt x="3724204" y="1169703"/>
                </a:lnTo>
                <a:lnTo>
                  <a:pt x="3697463" y="1135924"/>
                </a:lnTo>
                <a:lnTo>
                  <a:pt x="3667907" y="1103553"/>
                </a:lnTo>
                <a:lnTo>
                  <a:pt x="3638350" y="1075404"/>
                </a:lnTo>
                <a:lnTo>
                  <a:pt x="3604572" y="1051478"/>
                </a:lnTo>
                <a:lnTo>
                  <a:pt x="3569385" y="1033181"/>
                </a:lnTo>
                <a:lnTo>
                  <a:pt x="3527162" y="1020514"/>
                </a:lnTo>
                <a:lnTo>
                  <a:pt x="3483531" y="1014884"/>
                </a:lnTo>
                <a:lnTo>
                  <a:pt x="3438493" y="1013477"/>
                </a:lnTo>
                <a:lnTo>
                  <a:pt x="3390640" y="1017699"/>
                </a:lnTo>
                <a:lnTo>
                  <a:pt x="3342787" y="1023329"/>
                </a:lnTo>
                <a:lnTo>
                  <a:pt x="3294933" y="1030366"/>
                </a:lnTo>
                <a:lnTo>
                  <a:pt x="3247080" y="1035996"/>
                </a:lnTo>
                <a:lnTo>
                  <a:pt x="3199227" y="1038811"/>
                </a:lnTo>
                <a:lnTo>
                  <a:pt x="3152781" y="1038811"/>
                </a:lnTo>
                <a:lnTo>
                  <a:pt x="3109151" y="1033181"/>
                </a:lnTo>
                <a:lnTo>
                  <a:pt x="3064112" y="1021921"/>
                </a:lnTo>
                <a:lnTo>
                  <a:pt x="3023296" y="1005032"/>
                </a:lnTo>
                <a:lnTo>
                  <a:pt x="2981073" y="982513"/>
                </a:lnTo>
                <a:lnTo>
                  <a:pt x="2938850" y="959994"/>
                </a:lnTo>
                <a:lnTo>
                  <a:pt x="2896626" y="934660"/>
                </a:lnTo>
                <a:lnTo>
                  <a:pt x="2855810" y="910733"/>
                </a:lnTo>
                <a:lnTo>
                  <a:pt x="2812180" y="889621"/>
                </a:lnTo>
                <a:lnTo>
                  <a:pt x="2769956" y="872732"/>
                </a:lnTo>
                <a:lnTo>
                  <a:pt x="2726325" y="861472"/>
                </a:lnTo>
                <a:lnTo>
                  <a:pt x="2681287" y="857250"/>
                </a:lnTo>
                <a:close/>
              </a:path>
            </a:pathLst>
          </a:custGeom>
          <a:solidFill>
            <a:schemeClr val="tx2"/>
          </a:solidFill>
          <a:ln w="101600">
            <a:noFill/>
            <a:prstDash val="solid"/>
            <a:round/>
            <a:headEnd/>
            <a:tailEnd/>
          </a:ln>
        </p:spPr>
      </p:sp>
      <p:sp>
        <p:nvSpPr>
          <p:cNvPr id="79" name="Rectangle 78">
            <a:extLst>
              <a:ext uri="{FF2B5EF4-FFF2-40B4-BE49-F238E27FC236}">
                <a16:creationId xmlns:a16="http://schemas.microsoft.com/office/drawing/2014/main" id="{B64D456C-6C52-4F06-8FCD-0969F4BF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2574" y="0"/>
            <a:ext cx="76202" cy="6858000"/>
          </a:xfrm>
          <a:prstGeom prst="rect">
            <a:avLst/>
          </a:prstGeom>
          <a:solidFill>
            <a:schemeClr val="bg2"/>
          </a:solidFill>
          <a:ln w="0">
            <a:noFill/>
            <a:prstDash val="solid"/>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40138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BC44-7C89-4CB4-BB33-AD54F7897BB1}"/>
              </a:ext>
            </a:extLst>
          </p:cNvPr>
          <p:cNvSpPr>
            <a:spLocks noGrp="1"/>
          </p:cNvSpPr>
          <p:nvPr>
            <p:ph type="title"/>
          </p:nvPr>
        </p:nvSpPr>
        <p:spPr/>
        <p:txBody>
          <a:bodyPr>
            <a:normAutofit/>
          </a:bodyPr>
          <a:lstStyle/>
          <a:p>
            <a:r>
              <a:rPr lang="en-US" sz="7200" cap="none" dirty="0">
                <a:latin typeface="+mn-lt"/>
              </a:rPr>
              <a:t>Your medical record</a:t>
            </a:r>
          </a:p>
        </p:txBody>
      </p:sp>
      <p:sp>
        <p:nvSpPr>
          <p:cNvPr id="3" name="Content Placeholder 2">
            <a:extLst>
              <a:ext uri="{FF2B5EF4-FFF2-40B4-BE49-F238E27FC236}">
                <a16:creationId xmlns:a16="http://schemas.microsoft.com/office/drawing/2014/main" id="{93CF370D-93BB-49C6-9198-1A1557B13549}"/>
              </a:ext>
            </a:extLst>
          </p:cNvPr>
          <p:cNvSpPr>
            <a:spLocks noGrp="1"/>
          </p:cNvSpPr>
          <p:nvPr>
            <p:ph idx="1"/>
          </p:nvPr>
        </p:nvSpPr>
        <p:spPr>
          <a:xfrm>
            <a:off x="1251678" y="2065143"/>
            <a:ext cx="10178322" cy="4230086"/>
          </a:xfrm>
        </p:spPr>
        <p:txBody>
          <a:bodyPr>
            <a:normAutofit/>
          </a:bodyPr>
          <a:lstStyle/>
          <a:p>
            <a:pPr marL="0" lvl="0" indent="0">
              <a:lnSpc>
                <a:spcPct val="100000"/>
              </a:lnSpc>
              <a:spcBef>
                <a:spcPts val="0"/>
              </a:spcBef>
              <a:buClrTx/>
              <a:buNone/>
              <a:defRPr/>
            </a:pPr>
            <a:r>
              <a:rPr lang="en-US" sz="4000" dirty="0"/>
              <a:t>Just because something is in your medical record doesn’t mean your doctor has seen it</a:t>
            </a:r>
          </a:p>
          <a:p>
            <a:pPr marL="0" lvl="0" indent="0">
              <a:lnSpc>
                <a:spcPct val="100000"/>
              </a:lnSpc>
              <a:spcBef>
                <a:spcPts val="0"/>
              </a:spcBef>
              <a:buClrTx/>
              <a:buNone/>
              <a:defRPr/>
            </a:pPr>
            <a:endParaRPr lang="en-US" sz="4000" dirty="0"/>
          </a:p>
          <a:p>
            <a:pPr marL="0" lvl="0" indent="0">
              <a:lnSpc>
                <a:spcPct val="100000"/>
              </a:lnSpc>
              <a:spcBef>
                <a:spcPts val="0"/>
              </a:spcBef>
              <a:buClrTx/>
              <a:buNone/>
              <a:defRPr/>
            </a:pPr>
            <a:r>
              <a:rPr lang="en-US" sz="4000" dirty="0"/>
              <a:t>They may have missed some details</a:t>
            </a:r>
          </a:p>
          <a:p>
            <a:pPr marL="0" lvl="0" indent="0">
              <a:lnSpc>
                <a:spcPct val="100000"/>
              </a:lnSpc>
              <a:spcBef>
                <a:spcPts val="0"/>
              </a:spcBef>
              <a:buClrTx/>
              <a:buNone/>
              <a:defRPr/>
            </a:pPr>
            <a:endParaRPr lang="en-US" sz="4000" dirty="0"/>
          </a:p>
          <a:p>
            <a:pPr marL="0" lvl="0" indent="0">
              <a:lnSpc>
                <a:spcPct val="100000"/>
              </a:lnSpc>
              <a:spcBef>
                <a:spcPts val="0"/>
              </a:spcBef>
              <a:buClrTx/>
              <a:buNone/>
              <a:defRPr/>
            </a:pPr>
            <a:r>
              <a:rPr lang="en-US" sz="4000" dirty="0"/>
              <a:t>Don’t hesitate to speak up!</a:t>
            </a:r>
          </a:p>
          <a:p>
            <a:pPr marL="0" indent="0">
              <a:buNone/>
            </a:pPr>
            <a:endParaRPr lang="en-US" sz="3200" dirty="0"/>
          </a:p>
          <a:p>
            <a:endParaRPr lang="en-US" dirty="0"/>
          </a:p>
        </p:txBody>
      </p:sp>
    </p:spTree>
    <p:extLst>
      <p:ext uri="{BB962C8B-B14F-4D97-AF65-F5344CB8AC3E}">
        <p14:creationId xmlns:p14="http://schemas.microsoft.com/office/powerpoint/2010/main" val="1772209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5513-28B4-40C9-8047-56C0844E8526}"/>
              </a:ext>
            </a:extLst>
          </p:cNvPr>
          <p:cNvSpPr>
            <a:spLocks noGrp="1"/>
          </p:cNvSpPr>
          <p:nvPr>
            <p:ph type="title"/>
          </p:nvPr>
        </p:nvSpPr>
        <p:spPr>
          <a:xfrm>
            <a:off x="1251678" y="382385"/>
            <a:ext cx="10527946" cy="1492132"/>
          </a:xfrm>
        </p:spPr>
        <p:txBody>
          <a:bodyPr>
            <a:noAutofit/>
          </a:bodyPr>
          <a:lstStyle/>
          <a:p>
            <a:r>
              <a:rPr lang="en-US" sz="7200" cap="none" dirty="0">
                <a:latin typeface="+mn-lt"/>
              </a:rPr>
              <a:t>Developing an Action Plan</a:t>
            </a:r>
          </a:p>
        </p:txBody>
      </p:sp>
      <p:pic>
        <p:nvPicPr>
          <p:cNvPr id="6148" name="Picture 4" descr="Planning idea with light bulb drawn with chalk on chalkboard Free Photo">
            <a:extLst>
              <a:ext uri="{FF2B5EF4-FFF2-40B4-BE49-F238E27FC236}">
                <a16:creationId xmlns:a16="http://schemas.microsoft.com/office/drawing/2014/main" id="{B0F4351F-19E3-455F-9B65-7365E65B6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077" y="1874517"/>
            <a:ext cx="5939147" cy="43073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36C8377-BF75-4AB4-8E77-3377AB38670B}"/>
              </a:ext>
            </a:extLst>
          </p:cNvPr>
          <p:cNvSpPr/>
          <p:nvPr/>
        </p:nvSpPr>
        <p:spPr>
          <a:xfrm>
            <a:off x="7755732" y="6475615"/>
            <a:ext cx="6096000" cy="369332"/>
          </a:xfrm>
          <a:prstGeom prst="rect">
            <a:avLst/>
          </a:prstGeom>
        </p:spPr>
        <p:txBody>
          <a:bodyPr>
            <a:spAutoFit/>
          </a:bodyPr>
          <a:lstStyle/>
          <a:p>
            <a:r>
              <a:rPr lang="en-US" dirty="0">
                <a:solidFill>
                  <a:schemeClr val="bg1"/>
                </a:solidFill>
              </a:rPr>
              <a:t>image: Freepik.com</a:t>
            </a:r>
          </a:p>
        </p:txBody>
      </p:sp>
    </p:spTree>
    <p:extLst>
      <p:ext uri="{BB962C8B-B14F-4D97-AF65-F5344CB8AC3E}">
        <p14:creationId xmlns:p14="http://schemas.microsoft.com/office/powerpoint/2010/main" val="2898466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F5F2-77F2-4F9F-B739-EEC34E2A7823}"/>
              </a:ext>
            </a:extLst>
          </p:cNvPr>
          <p:cNvSpPr>
            <a:spLocks noGrp="1"/>
          </p:cNvSpPr>
          <p:nvPr>
            <p:ph type="title"/>
          </p:nvPr>
        </p:nvSpPr>
        <p:spPr>
          <a:xfrm>
            <a:off x="1822005" y="402986"/>
            <a:ext cx="10178322" cy="1492132"/>
          </a:xfrm>
        </p:spPr>
        <p:txBody>
          <a:bodyPr>
            <a:normAutofit/>
          </a:bodyPr>
          <a:lstStyle/>
          <a:p>
            <a:r>
              <a:rPr lang="en-US" sz="7200" cap="none" dirty="0">
                <a:latin typeface="+mn-lt"/>
              </a:rPr>
              <a:t>Individual reflection</a:t>
            </a:r>
          </a:p>
        </p:txBody>
      </p:sp>
      <p:sp>
        <p:nvSpPr>
          <p:cNvPr id="3" name="Content Placeholder 2">
            <a:extLst>
              <a:ext uri="{FF2B5EF4-FFF2-40B4-BE49-F238E27FC236}">
                <a16:creationId xmlns:a16="http://schemas.microsoft.com/office/drawing/2014/main" id="{E4012C20-B954-4A44-803B-9B900740C5B9}"/>
              </a:ext>
            </a:extLst>
          </p:cNvPr>
          <p:cNvSpPr>
            <a:spLocks noGrp="1"/>
          </p:cNvSpPr>
          <p:nvPr>
            <p:ph idx="1"/>
          </p:nvPr>
        </p:nvSpPr>
        <p:spPr>
          <a:xfrm>
            <a:off x="1931617" y="2141979"/>
            <a:ext cx="5524260" cy="3696841"/>
          </a:xfrm>
        </p:spPr>
        <p:txBody>
          <a:bodyPr>
            <a:normAutofit/>
          </a:bodyPr>
          <a:lstStyle/>
          <a:p>
            <a:r>
              <a:rPr lang="en-US" sz="5400" dirty="0"/>
              <a:t>When is your next medical appointment?</a:t>
            </a:r>
          </a:p>
        </p:txBody>
      </p:sp>
      <p:pic>
        <p:nvPicPr>
          <p:cNvPr id="1026" name="Picture 2" descr="Hand with pen mark calendar Free Vector">
            <a:extLst>
              <a:ext uri="{FF2B5EF4-FFF2-40B4-BE49-F238E27FC236}">
                <a16:creationId xmlns:a16="http://schemas.microsoft.com/office/drawing/2014/main" id="{DCECDF84-B40C-4CB1-B979-094622CB8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166" y="1874517"/>
            <a:ext cx="3696840" cy="36968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ADD62CB-4AB2-4F2B-BDEB-F4360825FDF1}"/>
              </a:ext>
            </a:extLst>
          </p:cNvPr>
          <p:cNvSpPr/>
          <p:nvPr/>
        </p:nvSpPr>
        <p:spPr>
          <a:xfrm>
            <a:off x="7243482" y="6085682"/>
            <a:ext cx="6096000" cy="369332"/>
          </a:xfrm>
          <a:prstGeom prst="rect">
            <a:avLst/>
          </a:prstGeom>
        </p:spPr>
        <p:txBody>
          <a:bodyPr>
            <a:spAutoFit/>
          </a:bodyPr>
          <a:lstStyle/>
          <a:p>
            <a:r>
              <a:rPr lang="en-US" dirty="0">
                <a:solidFill>
                  <a:schemeClr val="bg1"/>
                </a:solidFill>
              </a:rPr>
              <a:t>image: Freepik.com</a:t>
            </a:r>
          </a:p>
        </p:txBody>
      </p:sp>
    </p:spTree>
    <p:extLst>
      <p:ext uri="{BB962C8B-B14F-4D97-AF65-F5344CB8AC3E}">
        <p14:creationId xmlns:p14="http://schemas.microsoft.com/office/powerpoint/2010/main" val="3938677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F5F2-77F2-4F9F-B739-EEC34E2A7823}"/>
              </a:ext>
            </a:extLst>
          </p:cNvPr>
          <p:cNvSpPr>
            <a:spLocks noGrp="1"/>
          </p:cNvSpPr>
          <p:nvPr>
            <p:ph type="title"/>
          </p:nvPr>
        </p:nvSpPr>
        <p:spPr/>
        <p:txBody>
          <a:bodyPr>
            <a:normAutofit/>
          </a:bodyPr>
          <a:lstStyle/>
          <a:p>
            <a:r>
              <a:rPr lang="en-US" sz="7200" cap="none" dirty="0">
                <a:latin typeface="+mn-lt"/>
              </a:rPr>
              <a:t>Individual reflection</a:t>
            </a:r>
          </a:p>
        </p:txBody>
      </p:sp>
      <p:sp>
        <p:nvSpPr>
          <p:cNvPr id="3" name="Content Placeholder 2">
            <a:extLst>
              <a:ext uri="{FF2B5EF4-FFF2-40B4-BE49-F238E27FC236}">
                <a16:creationId xmlns:a16="http://schemas.microsoft.com/office/drawing/2014/main" id="{E4012C20-B954-4A44-803B-9B900740C5B9}"/>
              </a:ext>
            </a:extLst>
          </p:cNvPr>
          <p:cNvSpPr>
            <a:spLocks noGrp="1"/>
          </p:cNvSpPr>
          <p:nvPr>
            <p:ph idx="1"/>
          </p:nvPr>
        </p:nvSpPr>
        <p:spPr>
          <a:xfrm>
            <a:off x="1251678" y="1491917"/>
            <a:ext cx="10178322" cy="4387676"/>
          </a:xfrm>
        </p:spPr>
        <p:txBody>
          <a:bodyPr>
            <a:normAutofit/>
          </a:bodyPr>
          <a:lstStyle/>
          <a:p>
            <a:pPr marL="0" indent="0">
              <a:buNone/>
            </a:pPr>
            <a:endParaRPr lang="en-US" sz="5400" dirty="0"/>
          </a:p>
          <a:p>
            <a:pPr marL="0" indent="0">
              <a:buNone/>
            </a:pPr>
            <a:r>
              <a:rPr lang="en-US" sz="5400" dirty="0"/>
              <a:t>What is this appointment for?</a:t>
            </a:r>
          </a:p>
        </p:txBody>
      </p:sp>
    </p:spTree>
    <p:extLst>
      <p:ext uri="{BB962C8B-B14F-4D97-AF65-F5344CB8AC3E}">
        <p14:creationId xmlns:p14="http://schemas.microsoft.com/office/powerpoint/2010/main" val="1243924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068E-4919-4E87-AB14-02EEBDC45E3D}"/>
              </a:ext>
            </a:extLst>
          </p:cNvPr>
          <p:cNvSpPr>
            <a:spLocks noGrp="1"/>
          </p:cNvSpPr>
          <p:nvPr>
            <p:ph type="title"/>
          </p:nvPr>
        </p:nvSpPr>
        <p:spPr/>
        <p:txBody>
          <a:bodyPr>
            <a:normAutofit/>
          </a:bodyPr>
          <a:lstStyle/>
          <a:p>
            <a:r>
              <a:rPr lang="en-US" sz="7200" cap="none" dirty="0">
                <a:latin typeface="+mn-lt"/>
              </a:rPr>
              <a:t>Individual reflection</a:t>
            </a:r>
          </a:p>
        </p:txBody>
      </p:sp>
      <p:sp>
        <p:nvSpPr>
          <p:cNvPr id="3" name="Content Placeholder 2">
            <a:extLst>
              <a:ext uri="{FF2B5EF4-FFF2-40B4-BE49-F238E27FC236}">
                <a16:creationId xmlns:a16="http://schemas.microsoft.com/office/drawing/2014/main" id="{D0311BDC-8131-4508-82DD-8C104BB5B738}"/>
              </a:ext>
            </a:extLst>
          </p:cNvPr>
          <p:cNvSpPr>
            <a:spLocks noGrp="1"/>
          </p:cNvSpPr>
          <p:nvPr>
            <p:ph idx="1"/>
          </p:nvPr>
        </p:nvSpPr>
        <p:spPr>
          <a:xfrm>
            <a:off x="1251678" y="1613647"/>
            <a:ext cx="10178322" cy="4697506"/>
          </a:xfrm>
        </p:spPr>
        <p:txBody>
          <a:bodyPr>
            <a:normAutofit/>
          </a:bodyPr>
          <a:lstStyle/>
          <a:p>
            <a:pPr marL="514350" indent="-514350">
              <a:buAutoNum type="arabicPeriod"/>
            </a:pPr>
            <a:r>
              <a:rPr lang="en-US" sz="3600" dirty="0"/>
              <a:t>Read through the suggested list of questions on handout</a:t>
            </a:r>
          </a:p>
          <a:p>
            <a:pPr marL="514350" indent="-514350">
              <a:buAutoNum type="arabicPeriod"/>
            </a:pPr>
            <a:r>
              <a:rPr lang="en-US" sz="3600" dirty="0"/>
              <a:t>Use empty spaces to write additional questions you have for your provider</a:t>
            </a:r>
          </a:p>
          <a:p>
            <a:pPr marL="514350" indent="-514350">
              <a:buAutoNum type="arabicPeriod"/>
            </a:pPr>
            <a:r>
              <a:rPr lang="en-US" sz="3600" dirty="0"/>
              <a:t>Prioritize by identifying 3 questions that you feel are most important to ask at your next appointment</a:t>
            </a:r>
          </a:p>
          <a:p>
            <a:endParaRPr lang="en-US" dirty="0"/>
          </a:p>
        </p:txBody>
      </p:sp>
    </p:spTree>
    <p:extLst>
      <p:ext uri="{BB962C8B-B14F-4D97-AF65-F5344CB8AC3E}">
        <p14:creationId xmlns:p14="http://schemas.microsoft.com/office/powerpoint/2010/main" val="383505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B831-48D8-49F9-9510-02FFEA58D2F3}"/>
              </a:ext>
            </a:extLst>
          </p:cNvPr>
          <p:cNvSpPr>
            <a:spLocks noGrp="1"/>
          </p:cNvSpPr>
          <p:nvPr>
            <p:ph type="title"/>
          </p:nvPr>
        </p:nvSpPr>
        <p:spPr>
          <a:xfrm>
            <a:off x="1251678" y="1539935"/>
            <a:ext cx="10178322" cy="1492132"/>
          </a:xfrm>
        </p:spPr>
        <p:txBody>
          <a:bodyPr>
            <a:normAutofit fontScale="90000"/>
          </a:bodyPr>
          <a:lstStyle/>
          <a:p>
            <a:r>
              <a:rPr lang="en-US" sz="7200" cap="none" dirty="0">
                <a:latin typeface="+mn-lt"/>
              </a:rPr>
              <a:t>Has anyone ever forgot something after leaving a medical appointment? </a:t>
            </a:r>
          </a:p>
        </p:txBody>
      </p:sp>
    </p:spTree>
    <p:extLst>
      <p:ext uri="{BB962C8B-B14F-4D97-AF65-F5344CB8AC3E}">
        <p14:creationId xmlns:p14="http://schemas.microsoft.com/office/powerpoint/2010/main" val="1081009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B831-48D8-49F9-9510-02FFEA58D2F3}"/>
              </a:ext>
            </a:extLst>
          </p:cNvPr>
          <p:cNvSpPr>
            <a:spLocks noGrp="1"/>
          </p:cNvSpPr>
          <p:nvPr>
            <p:ph type="title"/>
          </p:nvPr>
        </p:nvSpPr>
        <p:spPr>
          <a:xfrm>
            <a:off x="1549374" y="403153"/>
            <a:ext cx="10178322" cy="1492132"/>
          </a:xfrm>
        </p:spPr>
        <p:txBody>
          <a:bodyPr>
            <a:normAutofit/>
          </a:bodyPr>
          <a:lstStyle/>
          <a:p>
            <a:r>
              <a:rPr lang="en-US" sz="7200" cap="none" dirty="0">
                <a:latin typeface="+mn-lt"/>
              </a:rPr>
              <a:t>Brainstorming</a:t>
            </a:r>
          </a:p>
        </p:txBody>
      </p:sp>
      <p:sp>
        <p:nvSpPr>
          <p:cNvPr id="3" name="Content Placeholder 2">
            <a:extLst>
              <a:ext uri="{FF2B5EF4-FFF2-40B4-BE49-F238E27FC236}">
                <a16:creationId xmlns:a16="http://schemas.microsoft.com/office/drawing/2014/main" id="{6FAB1ABB-76A6-45F5-8684-42889C8BF295}"/>
              </a:ext>
            </a:extLst>
          </p:cNvPr>
          <p:cNvSpPr>
            <a:spLocks noGrp="1"/>
          </p:cNvSpPr>
          <p:nvPr>
            <p:ph idx="1"/>
          </p:nvPr>
        </p:nvSpPr>
        <p:spPr>
          <a:xfrm>
            <a:off x="1549374" y="1969477"/>
            <a:ext cx="4668476" cy="3910116"/>
          </a:xfrm>
        </p:spPr>
        <p:txBody>
          <a:bodyPr>
            <a:normAutofit/>
          </a:bodyPr>
          <a:lstStyle/>
          <a:p>
            <a:pPr marL="0" indent="0">
              <a:buNone/>
            </a:pPr>
            <a:r>
              <a:rPr lang="en-US" sz="4000" dirty="0">
                <a:solidFill>
                  <a:schemeClr val="tx1"/>
                </a:solidFill>
              </a:rPr>
              <a:t>Strategies to remember health information after asking questions at clinic appointments</a:t>
            </a:r>
          </a:p>
        </p:txBody>
      </p:sp>
      <p:pic>
        <p:nvPicPr>
          <p:cNvPr id="4098" name="Picture 2" descr="Elderly health check with young nurse. Free Photo">
            <a:extLst>
              <a:ext uri="{FF2B5EF4-FFF2-40B4-BE49-F238E27FC236}">
                <a16:creationId xmlns:a16="http://schemas.microsoft.com/office/drawing/2014/main" id="{8FC8E05C-08E7-4E5A-863C-4D44E0748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850" y="2117861"/>
            <a:ext cx="4722472" cy="3145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D608F36-E431-4486-88AA-AD865F7B92F8}"/>
              </a:ext>
            </a:extLst>
          </p:cNvPr>
          <p:cNvSpPr/>
          <p:nvPr/>
        </p:nvSpPr>
        <p:spPr>
          <a:xfrm>
            <a:off x="7022157" y="6475615"/>
            <a:ext cx="6096000" cy="369332"/>
          </a:xfrm>
          <a:prstGeom prst="rect">
            <a:avLst/>
          </a:prstGeom>
        </p:spPr>
        <p:txBody>
          <a:bodyPr>
            <a:spAutoFit/>
          </a:bodyPr>
          <a:lstStyle/>
          <a:p>
            <a:r>
              <a:rPr lang="en-US" dirty="0">
                <a:solidFill>
                  <a:schemeClr val="bg1"/>
                </a:solidFill>
              </a:rPr>
              <a:t>image: Freepik.com</a:t>
            </a:r>
          </a:p>
        </p:txBody>
      </p:sp>
    </p:spTree>
    <p:extLst>
      <p:ext uri="{BB962C8B-B14F-4D97-AF65-F5344CB8AC3E}">
        <p14:creationId xmlns:p14="http://schemas.microsoft.com/office/powerpoint/2010/main" val="3209505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B831-48D8-49F9-9510-02FFEA58D2F3}"/>
              </a:ext>
            </a:extLst>
          </p:cNvPr>
          <p:cNvSpPr>
            <a:spLocks noGrp="1"/>
          </p:cNvSpPr>
          <p:nvPr>
            <p:ph type="title"/>
          </p:nvPr>
        </p:nvSpPr>
        <p:spPr/>
        <p:txBody>
          <a:bodyPr>
            <a:normAutofit/>
          </a:bodyPr>
          <a:lstStyle/>
          <a:p>
            <a:r>
              <a:rPr lang="en-US" sz="7200" cap="none" dirty="0">
                <a:latin typeface="+mn-lt"/>
              </a:rPr>
              <a:t>Strategies</a:t>
            </a:r>
          </a:p>
        </p:txBody>
      </p:sp>
      <p:sp>
        <p:nvSpPr>
          <p:cNvPr id="3" name="Content Placeholder 2">
            <a:extLst>
              <a:ext uri="{FF2B5EF4-FFF2-40B4-BE49-F238E27FC236}">
                <a16:creationId xmlns:a16="http://schemas.microsoft.com/office/drawing/2014/main" id="{6FAB1ABB-76A6-45F5-8684-42889C8BF295}"/>
              </a:ext>
            </a:extLst>
          </p:cNvPr>
          <p:cNvSpPr>
            <a:spLocks noGrp="1"/>
          </p:cNvSpPr>
          <p:nvPr>
            <p:ph idx="1"/>
          </p:nvPr>
        </p:nvSpPr>
        <p:spPr>
          <a:xfrm>
            <a:off x="1251678" y="1874517"/>
            <a:ext cx="10178322" cy="4248016"/>
          </a:xfrm>
        </p:spPr>
        <p:txBody>
          <a:bodyPr>
            <a:normAutofit/>
          </a:bodyPr>
          <a:lstStyle/>
          <a:p>
            <a:r>
              <a:rPr lang="en-US" sz="4800" dirty="0"/>
              <a:t>Bring a friend or relative</a:t>
            </a:r>
            <a:endParaRPr lang="en-US" sz="4800" dirty="0">
              <a:sym typeface="Wingdings" panose="05000000000000000000" pitchFamily="2" charset="2"/>
            </a:endParaRPr>
          </a:p>
          <a:p>
            <a:r>
              <a:rPr lang="en-US" sz="4800" dirty="0">
                <a:sym typeface="Wingdings" panose="05000000000000000000" pitchFamily="2" charset="2"/>
              </a:rPr>
              <a:t>Take notes </a:t>
            </a:r>
          </a:p>
          <a:p>
            <a:r>
              <a:rPr lang="en-US" sz="4800" dirty="0">
                <a:sym typeface="Wingdings" panose="05000000000000000000" pitchFamily="2" charset="2"/>
              </a:rPr>
              <a:t>Download app and record on phone</a:t>
            </a:r>
            <a:endParaRPr lang="en-US" sz="4800" dirty="0"/>
          </a:p>
        </p:txBody>
      </p:sp>
    </p:spTree>
    <p:extLst>
      <p:ext uri="{BB962C8B-B14F-4D97-AF65-F5344CB8AC3E}">
        <p14:creationId xmlns:p14="http://schemas.microsoft.com/office/powerpoint/2010/main" val="1474103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B831-48D8-49F9-9510-02FFEA58D2F3}"/>
              </a:ext>
            </a:extLst>
          </p:cNvPr>
          <p:cNvSpPr>
            <a:spLocks noGrp="1"/>
          </p:cNvSpPr>
          <p:nvPr>
            <p:ph type="title"/>
          </p:nvPr>
        </p:nvSpPr>
        <p:spPr/>
        <p:txBody>
          <a:bodyPr>
            <a:normAutofit/>
          </a:bodyPr>
          <a:lstStyle/>
          <a:p>
            <a:r>
              <a:rPr lang="en-US" sz="7200" cap="none" dirty="0">
                <a:latin typeface="+mn-lt"/>
              </a:rPr>
              <a:t>After Your Appointment</a:t>
            </a:r>
          </a:p>
        </p:txBody>
      </p:sp>
      <p:sp>
        <p:nvSpPr>
          <p:cNvPr id="3" name="Content Placeholder 2">
            <a:extLst>
              <a:ext uri="{FF2B5EF4-FFF2-40B4-BE49-F238E27FC236}">
                <a16:creationId xmlns:a16="http://schemas.microsoft.com/office/drawing/2014/main" id="{6FAB1ABB-76A6-45F5-8684-42889C8BF295}"/>
              </a:ext>
            </a:extLst>
          </p:cNvPr>
          <p:cNvSpPr>
            <a:spLocks noGrp="1"/>
          </p:cNvSpPr>
          <p:nvPr>
            <p:ph idx="1"/>
          </p:nvPr>
        </p:nvSpPr>
        <p:spPr>
          <a:xfrm>
            <a:off x="1251678" y="2018438"/>
            <a:ext cx="10178322" cy="4248016"/>
          </a:xfrm>
        </p:spPr>
        <p:txBody>
          <a:bodyPr>
            <a:normAutofit/>
          </a:bodyPr>
          <a:lstStyle/>
          <a:p>
            <a:r>
              <a:rPr lang="en-US" sz="4800" dirty="0"/>
              <a:t>Write down any other questions that you have</a:t>
            </a:r>
          </a:p>
          <a:p>
            <a:r>
              <a:rPr lang="en-US" sz="4800" dirty="0"/>
              <a:t>Reflect on the experience</a:t>
            </a:r>
          </a:p>
        </p:txBody>
      </p:sp>
    </p:spTree>
    <p:extLst>
      <p:ext uri="{BB962C8B-B14F-4D97-AF65-F5344CB8AC3E}">
        <p14:creationId xmlns:p14="http://schemas.microsoft.com/office/powerpoint/2010/main" val="2309664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068E-4919-4E87-AB14-02EEBDC45E3D}"/>
              </a:ext>
            </a:extLst>
          </p:cNvPr>
          <p:cNvSpPr>
            <a:spLocks noGrp="1"/>
          </p:cNvSpPr>
          <p:nvPr>
            <p:ph type="title"/>
          </p:nvPr>
        </p:nvSpPr>
        <p:spPr/>
        <p:txBody>
          <a:bodyPr>
            <a:normAutofit/>
          </a:bodyPr>
          <a:lstStyle/>
          <a:p>
            <a:r>
              <a:rPr lang="en-US" sz="7200" cap="none" dirty="0">
                <a:latin typeface="+mn-lt"/>
              </a:rPr>
              <a:t>Summary Steps</a:t>
            </a:r>
          </a:p>
        </p:txBody>
      </p:sp>
      <p:sp>
        <p:nvSpPr>
          <p:cNvPr id="3" name="Content Placeholder 2">
            <a:extLst>
              <a:ext uri="{FF2B5EF4-FFF2-40B4-BE49-F238E27FC236}">
                <a16:creationId xmlns:a16="http://schemas.microsoft.com/office/drawing/2014/main" id="{D0311BDC-8131-4508-82DD-8C104BB5B738}"/>
              </a:ext>
            </a:extLst>
          </p:cNvPr>
          <p:cNvSpPr>
            <a:spLocks noGrp="1"/>
          </p:cNvSpPr>
          <p:nvPr>
            <p:ph idx="1"/>
          </p:nvPr>
        </p:nvSpPr>
        <p:spPr>
          <a:xfrm>
            <a:off x="1251678" y="2070847"/>
            <a:ext cx="10178322" cy="4697506"/>
          </a:xfrm>
        </p:spPr>
        <p:txBody>
          <a:bodyPr>
            <a:normAutofit/>
          </a:bodyPr>
          <a:lstStyle/>
          <a:p>
            <a:r>
              <a:rPr lang="en-US" sz="4400" dirty="0"/>
              <a:t>Review “Future Appointment Checklist” handout</a:t>
            </a:r>
          </a:p>
        </p:txBody>
      </p:sp>
    </p:spTree>
    <p:extLst>
      <p:ext uri="{BB962C8B-B14F-4D97-AF65-F5344CB8AC3E}">
        <p14:creationId xmlns:p14="http://schemas.microsoft.com/office/powerpoint/2010/main" val="80526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78BF-CA16-422D-BCC7-4B1233B36C06}"/>
              </a:ext>
            </a:extLst>
          </p:cNvPr>
          <p:cNvSpPr>
            <a:spLocks noGrp="1"/>
          </p:cNvSpPr>
          <p:nvPr>
            <p:ph type="title"/>
          </p:nvPr>
        </p:nvSpPr>
        <p:spPr>
          <a:xfrm>
            <a:off x="1251678" y="1063701"/>
            <a:ext cx="10178322" cy="4135827"/>
          </a:xfrm>
        </p:spPr>
        <p:txBody>
          <a:bodyPr>
            <a:normAutofit/>
          </a:bodyPr>
          <a:lstStyle/>
          <a:p>
            <a:r>
              <a:rPr lang="en-US" sz="7200" cap="none" dirty="0">
                <a:latin typeface="+mn-lt"/>
              </a:rPr>
              <a:t>It is okay to ask questions and advocate for yourself at medical appointments</a:t>
            </a:r>
          </a:p>
        </p:txBody>
      </p:sp>
      <p:sp>
        <p:nvSpPr>
          <p:cNvPr id="6" name="Rectangle 5">
            <a:extLst>
              <a:ext uri="{FF2B5EF4-FFF2-40B4-BE49-F238E27FC236}">
                <a16:creationId xmlns:a16="http://schemas.microsoft.com/office/drawing/2014/main" id="{A02BA560-D5BC-4609-9B92-0987286C658C}"/>
              </a:ext>
            </a:extLst>
          </p:cNvPr>
          <p:cNvSpPr/>
          <p:nvPr/>
        </p:nvSpPr>
        <p:spPr>
          <a:xfrm>
            <a:off x="6096000" y="5836429"/>
            <a:ext cx="6096000" cy="369332"/>
          </a:xfrm>
          <a:prstGeom prst="rect">
            <a:avLst/>
          </a:prstGeom>
        </p:spPr>
        <p:txBody>
          <a:bodyPr>
            <a:spAutoFit/>
          </a:bodyPr>
          <a:lstStyle/>
          <a:p>
            <a:r>
              <a:rPr lang="en-US" dirty="0">
                <a:solidFill>
                  <a:schemeClr val="bg1"/>
                </a:solidFill>
              </a:rPr>
              <a:t>image: Freepik.com</a:t>
            </a:r>
          </a:p>
        </p:txBody>
      </p:sp>
    </p:spTree>
    <p:extLst>
      <p:ext uri="{BB962C8B-B14F-4D97-AF65-F5344CB8AC3E}">
        <p14:creationId xmlns:p14="http://schemas.microsoft.com/office/powerpoint/2010/main" val="21265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0833938-31AE-4868-9FCF-A0EB5E6A5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73" name="Rectangle 72">
            <a:extLst>
              <a:ext uri="{FF2B5EF4-FFF2-40B4-BE49-F238E27FC236}">
                <a16:creationId xmlns:a16="http://schemas.microsoft.com/office/drawing/2014/main" id="{F6332DBD-C139-417D-8FEE-8B4D4818B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6E2B9507-3EEA-485F-8C2D-2081FED1A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B541A-0CBE-4F09-8F73-D17145FC1FBE}"/>
              </a:ext>
            </a:extLst>
          </p:cNvPr>
          <p:cNvSpPr>
            <a:spLocks noGrp="1"/>
          </p:cNvSpPr>
          <p:nvPr>
            <p:ph type="title"/>
          </p:nvPr>
        </p:nvSpPr>
        <p:spPr>
          <a:xfrm>
            <a:off x="5799184" y="1098388"/>
            <a:ext cx="6035040" cy="4394988"/>
          </a:xfrm>
        </p:spPr>
        <p:txBody>
          <a:bodyPr vert="horz" lIns="91440" tIns="45720" rIns="91440" bIns="45720" rtlCol="0" anchor="ctr">
            <a:normAutofit/>
          </a:bodyPr>
          <a:lstStyle/>
          <a:p>
            <a:pPr algn="ctr"/>
            <a:r>
              <a:rPr lang="en-US" sz="10000" spc="800" dirty="0">
                <a:latin typeface="+mn-lt"/>
              </a:rPr>
              <a:t>Take post-survey</a:t>
            </a:r>
          </a:p>
        </p:txBody>
      </p:sp>
      <p:pic>
        <p:nvPicPr>
          <p:cNvPr id="7170" name="Picture 2" descr="Customer survey concept illustration Free Vector">
            <a:extLst>
              <a:ext uri="{FF2B5EF4-FFF2-40B4-BE49-F238E27FC236}">
                <a16:creationId xmlns:a16="http://schemas.microsoft.com/office/drawing/2014/main" id="{4A60ADF2-AEC6-4416-A772-0DE811F6E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43"/>
          <a:stretch/>
        </p:blipFill>
        <p:spPr bwMode="auto">
          <a:xfrm>
            <a:off x="141732" y="839897"/>
            <a:ext cx="4994031" cy="4911969"/>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14">
            <a:extLst>
              <a:ext uri="{FF2B5EF4-FFF2-40B4-BE49-F238E27FC236}">
                <a16:creationId xmlns:a16="http://schemas.microsoft.com/office/drawing/2014/main" id="{E23D053D-BAF7-4B3A-A81B-804135D3A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5362575" cy="6858000"/>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5" fmla="*/ 2681287 w 5362575"/>
              <a:gd name="connsiteY5" fmla="*/ 857250 h 6858000"/>
              <a:gd name="connsiteX6" fmla="*/ 2636249 w 5362575"/>
              <a:gd name="connsiteY6" fmla="*/ 861472 h 6858000"/>
              <a:gd name="connsiteX7" fmla="*/ 2592618 w 5362575"/>
              <a:gd name="connsiteY7" fmla="*/ 872732 h 6858000"/>
              <a:gd name="connsiteX8" fmla="*/ 2550395 w 5362575"/>
              <a:gd name="connsiteY8" fmla="*/ 889621 h 6858000"/>
              <a:gd name="connsiteX9" fmla="*/ 2506764 w 5362575"/>
              <a:gd name="connsiteY9" fmla="*/ 910733 h 6858000"/>
              <a:gd name="connsiteX10" fmla="*/ 2465948 w 5362575"/>
              <a:gd name="connsiteY10" fmla="*/ 934660 h 6858000"/>
              <a:gd name="connsiteX11" fmla="*/ 2423725 w 5362575"/>
              <a:gd name="connsiteY11" fmla="*/ 959994 h 6858000"/>
              <a:gd name="connsiteX12" fmla="*/ 2381501 w 5362575"/>
              <a:gd name="connsiteY12" fmla="*/ 982513 h 6858000"/>
              <a:gd name="connsiteX13" fmla="*/ 2339278 w 5362575"/>
              <a:gd name="connsiteY13" fmla="*/ 1005032 h 6858000"/>
              <a:gd name="connsiteX14" fmla="*/ 2297055 w 5362575"/>
              <a:gd name="connsiteY14" fmla="*/ 1021921 h 6858000"/>
              <a:gd name="connsiteX15" fmla="*/ 2253424 w 5362575"/>
              <a:gd name="connsiteY15" fmla="*/ 1033181 h 6858000"/>
              <a:gd name="connsiteX16" fmla="*/ 2209793 w 5362575"/>
              <a:gd name="connsiteY16" fmla="*/ 1038811 h 6858000"/>
              <a:gd name="connsiteX17" fmla="*/ 2163347 w 5362575"/>
              <a:gd name="connsiteY17" fmla="*/ 1038811 h 6858000"/>
              <a:gd name="connsiteX18" fmla="*/ 2115494 w 5362575"/>
              <a:gd name="connsiteY18" fmla="*/ 1035996 h 6858000"/>
              <a:gd name="connsiteX19" fmla="*/ 2067641 w 5362575"/>
              <a:gd name="connsiteY19" fmla="*/ 1030366 h 6858000"/>
              <a:gd name="connsiteX20" fmla="*/ 2019788 w 5362575"/>
              <a:gd name="connsiteY20" fmla="*/ 1023329 h 6858000"/>
              <a:gd name="connsiteX21" fmla="*/ 1971934 w 5362575"/>
              <a:gd name="connsiteY21" fmla="*/ 1017699 h 6858000"/>
              <a:gd name="connsiteX22" fmla="*/ 1924081 w 5362575"/>
              <a:gd name="connsiteY22" fmla="*/ 1013477 h 6858000"/>
              <a:gd name="connsiteX23" fmla="*/ 1879043 w 5362575"/>
              <a:gd name="connsiteY23" fmla="*/ 1014884 h 6858000"/>
              <a:gd name="connsiteX24" fmla="*/ 1835412 w 5362575"/>
              <a:gd name="connsiteY24" fmla="*/ 1020514 h 6858000"/>
              <a:gd name="connsiteX25" fmla="*/ 1793189 w 5362575"/>
              <a:gd name="connsiteY25" fmla="*/ 1033181 h 6858000"/>
              <a:gd name="connsiteX26" fmla="*/ 1758003 w 5362575"/>
              <a:gd name="connsiteY26" fmla="*/ 1051478 h 6858000"/>
              <a:gd name="connsiteX27" fmla="*/ 1724224 w 5362575"/>
              <a:gd name="connsiteY27" fmla="*/ 1075404 h 6858000"/>
              <a:gd name="connsiteX28" fmla="*/ 1694668 w 5362575"/>
              <a:gd name="connsiteY28" fmla="*/ 1103553 h 6858000"/>
              <a:gd name="connsiteX29" fmla="*/ 1665111 w 5362575"/>
              <a:gd name="connsiteY29" fmla="*/ 1135924 h 6858000"/>
              <a:gd name="connsiteX30" fmla="*/ 1638370 w 5362575"/>
              <a:gd name="connsiteY30" fmla="*/ 1169703 h 6858000"/>
              <a:gd name="connsiteX31" fmla="*/ 1611628 w 5362575"/>
              <a:gd name="connsiteY31" fmla="*/ 1204889 h 6858000"/>
              <a:gd name="connsiteX32" fmla="*/ 1584887 w 5362575"/>
              <a:gd name="connsiteY32" fmla="*/ 1240075 h 6858000"/>
              <a:gd name="connsiteX33" fmla="*/ 1558145 w 5362575"/>
              <a:gd name="connsiteY33" fmla="*/ 1273854 h 6858000"/>
              <a:gd name="connsiteX34" fmla="*/ 1529996 w 5362575"/>
              <a:gd name="connsiteY34" fmla="*/ 1306225 h 6858000"/>
              <a:gd name="connsiteX35" fmla="*/ 1497625 w 5362575"/>
              <a:gd name="connsiteY35" fmla="*/ 1334374 h 6858000"/>
              <a:gd name="connsiteX36" fmla="*/ 1466661 w 5362575"/>
              <a:gd name="connsiteY36" fmla="*/ 1359708 h 6858000"/>
              <a:gd name="connsiteX37" fmla="*/ 1431475 w 5362575"/>
              <a:gd name="connsiteY37" fmla="*/ 1379412 h 6858000"/>
              <a:gd name="connsiteX38" fmla="*/ 1393474 w 5362575"/>
              <a:gd name="connsiteY38" fmla="*/ 1396302 h 6858000"/>
              <a:gd name="connsiteX39" fmla="*/ 1352658 w 5362575"/>
              <a:gd name="connsiteY39" fmla="*/ 1410376 h 6858000"/>
              <a:gd name="connsiteX40" fmla="*/ 1310435 w 5362575"/>
              <a:gd name="connsiteY40" fmla="*/ 1423043 h 6858000"/>
              <a:gd name="connsiteX41" fmla="*/ 1268212 w 5362575"/>
              <a:gd name="connsiteY41" fmla="*/ 1434303 h 6858000"/>
              <a:gd name="connsiteX42" fmla="*/ 1224581 w 5362575"/>
              <a:gd name="connsiteY42" fmla="*/ 1445562 h 6858000"/>
              <a:gd name="connsiteX43" fmla="*/ 1183765 w 5362575"/>
              <a:gd name="connsiteY43" fmla="*/ 1458229 h 6858000"/>
              <a:gd name="connsiteX44" fmla="*/ 1142949 w 5362575"/>
              <a:gd name="connsiteY44" fmla="*/ 1472304 h 6858000"/>
              <a:gd name="connsiteX45" fmla="*/ 1104948 w 5362575"/>
              <a:gd name="connsiteY45" fmla="*/ 1489193 h 6858000"/>
              <a:gd name="connsiteX46" fmla="*/ 1071169 w 5362575"/>
              <a:gd name="connsiteY46" fmla="*/ 1510305 h 6858000"/>
              <a:gd name="connsiteX47" fmla="*/ 1040205 w 5362575"/>
              <a:gd name="connsiteY47" fmla="*/ 1535639 h 6858000"/>
              <a:gd name="connsiteX48" fmla="*/ 1014871 w 5362575"/>
              <a:gd name="connsiteY48" fmla="*/ 1566603 h 6858000"/>
              <a:gd name="connsiteX49" fmla="*/ 993760 w 5362575"/>
              <a:gd name="connsiteY49" fmla="*/ 1600381 h 6858000"/>
              <a:gd name="connsiteX50" fmla="*/ 976870 w 5362575"/>
              <a:gd name="connsiteY50" fmla="*/ 1638382 h 6858000"/>
              <a:gd name="connsiteX51" fmla="*/ 962796 w 5362575"/>
              <a:gd name="connsiteY51" fmla="*/ 1679198 h 6858000"/>
              <a:gd name="connsiteX52" fmla="*/ 950129 w 5362575"/>
              <a:gd name="connsiteY52" fmla="*/ 1720014 h 6858000"/>
              <a:gd name="connsiteX53" fmla="*/ 938869 w 5362575"/>
              <a:gd name="connsiteY53" fmla="*/ 1763645 h 6858000"/>
              <a:gd name="connsiteX54" fmla="*/ 927610 w 5362575"/>
              <a:gd name="connsiteY54" fmla="*/ 1805868 h 6858000"/>
              <a:gd name="connsiteX55" fmla="*/ 914943 w 5362575"/>
              <a:gd name="connsiteY55" fmla="*/ 1848092 h 6858000"/>
              <a:gd name="connsiteX56" fmla="*/ 900868 w 5362575"/>
              <a:gd name="connsiteY56" fmla="*/ 1888908 h 6858000"/>
              <a:gd name="connsiteX57" fmla="*/ 883979 w 5362575"/>
              <a:gd name="connsiteY57" fmla="*/ 1926909 h 6858000"/>
              <a:gd name="connsiteX58" fmla="*/ 864275 w 5362575"/>
              <a:gd name="connsiteY58" fmla="*/ 1962095 h 6858000"/>
              <a:gd name="connsiteX59" fmla="*/ 838941 w 5362575"/>
              <a:gd name="connsiteY59" fmla="*/ 1993059 h 6858000"/>
              <a:gd name="connsiteX60" fmla="*/ 810792 w 5362575"/>
              <a:gd name="connsiteY60" fmla="*/ 2025430 h 6858000"/>
              <a:gd name="connsiteX61" fmla="*/ 778420 w 5362575"/>
              <a:gd name="connsiteY61" fmla="*/ 2053579 h 6858000"/>
              <a:gd name="connsiteX62" fmla="*/ 743234 w 5362575"/>
              <a:gd name="connsiteY62" fmla="*/ 2080320 h 6858000"/>
              <a:gd name="connsiteX63" fmla="*/ 708048 w 5362575"/>
              <a:gd name="connsiteY63" fmla="*/ 2107062 h 6858000"/>
              <a:gd name="connsiteX64" fmla="*/ 672862 w 5362575"/>
              <a:gd name="connsiteY64" fmla="*/ 2133803 h 6858000"/>
              <a:gd name="connsiteX65" fmla="*/ 639083 w 5362575"/>
              <a:gd name="connsiteY65" fmla="*/ 2160545 h 6858000"/>
              <a:gd name="connsiteX66" fmla="*/ 606712 w 5362575"/>
              <a:gd name="connsiteY66" fmla="*/ 2190101 h 6858000"/>
              <a:gd name="connsiteX67" fmla="*/ 578563 w 5362575"/>
              <a:gd name="connsiteY67" fmla="*/ 2219658 h 6858000"/>
              <a:gd name="connsiteX68" fmla="*/ 554637 w 5362575"/>
              <a:gd name="connsiteY68" fmla="*/ 2253436 h 6858000"/>
              <a:gd name="connsiteX69" fmla="*/ 536340 w 5362575"/>
              <a:gd name="connsiteY69" fmla="*/ 2288622 h 6858000"/>
              <a:gd name="connsiteX70" fmla="*/ 523673 w 5362575"/>
              <a:gd name="connsiteY70" fmla="*/ 2330846 h 6858000"/>
              <a:gd name="connsiteX71" fmla="*/ 518043 w 5362575"/>
              <a:gd name="connsiteY71" fmla="*/ 2374477 h 6858000"/>
              <a:gd name="connsiteX72" fmla="*/ 516635 w 5362575"/>
              <a:gd name="connsiteY72" fmla="*/ 2419515 h 6858000"/>
              <a:gd name="connsiteX73" fmla="*/ 520858 w 5362575"/>
              <a:gd name="connsiteY73" fmla="*/ 2467368 h 6858000"/>
              <a:gd name="connsiteX74" fmla="*/ 526488 w 5362575"/>
              <a:gd name="connsiteY74" fmla="*/ 2515221 h 6858000"/>
              <a:gd name="connsiteX75" fmla="*/ 533525 w 5362575"/>
              <a:gd name="connsiteY75" fmla="*/ 2563074 h 6858000"/>
              <a:gd name="connsiteX76" fmla="*/ 539155 w 5362575"/>
              <a:gd name="connsiteY76" fmla="*/ 2610927 h 6858000"/>
              <a:gd name="connsiteX77" fmla="*/ 541970 w 5362575"/>
              <a:gd name="connsiteY77" fmla="*/ 2658781 h 6858000"/>
              <a:gd name="connsiteX78" fmla="*/ 541970 w 5362575"/>
              <a:gd name="connsiteY78" fmla="*/ 2705226 h 6858000"/>
              <a:gd name="connsiteX79" fmla="*/ 536340 w 5362575"/>
              <a:gd name="connsiteY79" fmla="*/ 2748857 h 6858000"/>
              <a:gd name="connsiteX80" fmla="*/ 525080 w 5362575"/>
              <a:gd name="connsiteY80" fmla="*/ 2792488 h 6858000"/>
              <a:gd name="connsiteX81" fmla="*/ 508191 w 5362575"/>
              <a:gd name="connsiteY81" fmla="*/ 2833304 h 6858000"/>
              <a:gd name="connsiteX82" fmla="*/ 487079 w 5362575"/>
              <a:gd name="connsiteY82" fmla="*/ 2875527 h 6858000"/>
              <a:gd name="connsiteX83" fmla="*/ 463153 w 5362575"/>
              <a:gd name="connsiteY83" fmla="*/ 2917751 h 6858000"/>
              <a:gd name="connsiteX84" fmla="*/ 437819 w 5362575"/>
              <a:gd name="connsiteY84" fmla="*/ 2959974 h 6858000"/>
              <a:gd name="connsiteX85" fmla="*/ 413892 w 5362575"/>
              <a:gd name="connsiteY85" fmla="*/ 3000790 h 6858000"/>
              <a:gd name="connsiteX86" fmla="*/ 392780 w 5362575"/>
              <a:gd name="connsiteY86" fmla="*/ 3044421 h 6858000"/>
              <a:gd name="connsiteX87" fmla="*/ 375891 w 5362575"/>
              <a:gd name="connsiteY87" fmla="*/ 3086644 h 6858000"/>
              <a:gd name="connsiteX88" fmla="*/ 364631 w 5362575"/>
              <a:gd name="connsiteY88" fmla="*/ 3130275 h 6858000"/>
              <a:gd name="connsiteX89" fmla="*/ 360409 w 5362575"/>
              <a:gd name="connsiteY89" fmla="*/ 3175313 h 6858000"/>
              <a:gd name="connsiteX90" fmla="*/ 364631 w 5362575"/>
              <a:gd name="connsiteY90" fmla="*/ 3220351 h 6858000"/>
              <a:gd name="connsiteX91" fmla="*/ 375891 w 5362575"/>
              <a:gd name="connsiteY91" fmla="*/ 3263982 h 6858000"/>
              <a:gd name="connsiteX92" fmla="*/ 392780 w 5362575"/>
              <a:gd name="connsiteY92" fmla="*/ 3306206 h 6858000"/>
              <a:gd name="connsiteX93" fmla="*/ 413892 w 5362575"/>
              <a:gd name="connsiteY93" fmla="*/ 3349836 h 6858000"/>
              <a:gd name="connsiteX94" fmla="*/ 437819 w 5362575"/>
              <a:gd name="connsiteY94" fmla="*/ 3390652 h 6858000"/>
              <a:gd name="connsiteX95" fmla="*/ 463153 w 5362575"/>
              <a:gd name="connsiteY95" fmla="*/ 3432876 h 6858000"/>
              <a:gd name="connsiteX96" fmla="*/ 487079 w 5362575"/>
              <a:gd name="connsiteY96" fmla="*/ 3475099 h 6858000"/>
              <a:gd name="connsiteX97" fmla="*/ 508191 w 5362575"/>
              <a:gd name="connsiteY97" fmla="*/ 3517322 h 6858000"/>
              <a:gd name="connsiteX98" fmla="*/ 525080 w 5362575"/>
              <a:gd name="connsiteY98" fmla="*/ 3558138 h 6858000"/>
              <a:gd name="connsiteX99" fmla="*/ 536340 w 5362575"/>
              <a:gd name="connsiteY99" fmla="*/ 3601769 h 6858000"/>
              <a:gd name="connsiteX100" fmla="*/ 541970 w 5362575"/>
              <a:gd name="connsiteY100" fmla="*/ 3645400 h 6858000"/>
              <a:gd name="connsiteX101" fmla="*/ 541970 w 5362575"/>
              <a:gd name="connsiteY101" fmla="*/ 3691846 h 6858000"/>
              <a:gd name="connsiteX102" fmla="*/ 539155 w 5362575"/>
              <a:gd name="connsiteY102" fmla="*/ 3739699 h 6858000"/>
              <a:gd name="connsiteX103" fmla="*/ 533525 w 5362575"/>
              <a:gd name="connsiteY103" fmla="*/ 3787552 h 6858000"/>
              <a:gd name="connsiteX104" fmla="*/ 526488 w 5362575"/>
              <a:gd name="connsiteY104" fmla="*/ 3835405 h 6858000"/>
              <a:gd name="connsiteX105" fmla="*/ 520858 w 5362575"/>
              <a:gd name="connsiteY105" fmla="*/ 3883258 h 6858000"/>
              <a:gd name="connsiteX106" fmla="*/ 516635 w 5362575"/>
              <a:gd name="connsiteY106" fmla="*/ 3931111 h 6858000"/>
              <a:gd name="connsiteX107" fmla="*/ 518043 w 5362575"/>
              <a:gd name="connsiteY107" fmla="*/ 3976150 h 6858000"/>
              <a:gd name="connsiteX108" fmla="*/ 523673 w 5362575"/>
              <a:gd name="connsiteY108" fmla="*/ 4019781 h 6858000"/>
              <a:gd name="connsiteX109" fmla="*/ 536340 w 5362575"/>
              <a:gd name="connsiteY109" fmla="*/ 4062004 h 6858000"/>
              <a:gd name="connsiteX110" fmla="*/ 554637 w 5362575"/>
              <a:gd name="connsiteY110" fmla="*/ 4097190 h 6858000"/>
              <a:gd name="connsiteX111" fmla="*/ 578563 w 5362575"/>
              <a:gd name="connsiteY111" fmla="*/ 4130969 h 6858000"/>
              <a:gd name="connsiteX112" fmla="*/ 606712 w 5362575"/>
              <a:gd name="connsiteY112" fmla="*/ 4160525 h 6858000"/>
              <a:gd name="connsiteX113" fmla="*/ 639083 w 5362575"/>
              <a:gd name="connsiteY113" fmla="*/ 4190081 h 6858000"/>
              <a:gd name="connsiteX114" fmla="*/ 672862 w 5362575"/>
              <a:gd name="connsiteY114" fmla="*/ 4216823 h 6858000"/>
              <a:gd name="connsiteX115" fmla="*/ 708048 w 5362575"/>
              <a:gd name="connsiteY115" fmla="*/ 4243564 h 6858000"/>
              <a:gd name="connsiteX116" fmla="*/ 743234 w 5362575"/>
              <a:gd name="connsiteY116" fmla="*/ 4270306 h 6858000"/>
              <a:gd name="connsiteX117" fmla="*/ 778420 w 5362575"/>
              <a:gd name="connsiteY117" fmla="*/ 4297047 h 6858000"/>
              <a:gd name="connsiteX118" fmla="*/ 810792 w 5362575"/>
              <a:gd name="connsiteY118" fmla="*/ 4325196 h 6858000"/>
              <a:gd name="connsiteX119" fmla="*/ 838941 w 5362575"/>
              <a:gd name="connsiteY119" fmla="*/ 4357567 h 6858000"/>
              <a:gd name="connsiteX120" fmla="*/ 864275 w 5362575"/>
              <a:gd name="connsiteY120" fmla="*/ 4388531 h 6858000"/>
              <a:gd name="connsiteX121" fmla="*/ 883979 w 5362575"/>
              <a:gd name="connsiteY121" fmla="*/ 4423717 h 6858000"/>
              <a:gd name="connsiteX122" fmla="*/ 900868 w 5362575"/>
              <a:gd name="connsiteY122" fmla="*/ 4461718 h 6858000"/>
              <a:gd name="connsiteX123" fmla="*/ 914943 w 5362575"/>
              <a:gd name="connsiteY123" fmla="*/ 4502534 h 6858000"/>
              <a:gd name="connsiteX124" fmla="*/ 927610 w 5362575"/>
              <a:gd name="connsiteY124" fmla="*/ 4544758 h 6858000"/>
              <a:gd name="connsiteX125" fmla="*/ 938869 w 5362575"/>
              <a:gd name="connsiteY125" fmla="*/ 4586981 h 6858000"/>
              <a:gd name="connsiteX126" fmla="*/ 950129 w 5362575"/>
              <a:gd name="connsiteY126" fmla="*/ 4630612 h 6858000"/>
              <a:gd name="connsiteX127" fmla="*/ 962796 w 5362575"/>
              <a:gd name="connsiteY127" fmla="*/ 4671428 h 6858000"/>
              <a:gd name="connsiteX128" fmla="*/ 976870 w 5362575"/>
              <a:gd name="connsiteY128" fmla="*/ 4712244 h 6858000"/>
              <a:gd name="connsiteX129" fmla="*/ 993760 w 5362575"/>
              <a:gd name="connsiteY129" fmla="*/ 4750245 h 6858000"/>
              <a:gd name="connsiteX130" fmla="*/ 1014871 w 5362575"/>
              <a:gd name="connsiteY130" fmla="*/ 4784024 h 6858000"/>
              <a:gd name="connsiteX131" fmla="*/ 1040205 w 5362575"/>
              <a:gd name="connsiteY131" fmla="*/ 4814987 h 6858000"/>
              <a:gd name="connsiteX132" fmla="*/ 1071169 w 5362575"/>
              <a:gd name="connsiteY132" fmla="*/ 4840321 h 6858000"/>
              <a:gd name="connsiteX133" fmla="*/ 1104948 w 5362575"/>
              <a:gd name="connsiteY133" fmla="*/ 4861433 h 6858000"/>
              <a:gd name="connsiteX134" fmla="*/ 1142949 w 5362575"/>
              <a:gd name="connsiteY134" fmla="*/ 4878322 h 6858000"/>
              <a:gd name="connsiteX135" fmla="*/ 1183765 w 5362575"/>
              <a:gd name="connsiteY135" fmla="*/ 4892397 h 6858000"/>
              <a:gd name="connsiteX136" fmla="*/ 1224581 w 5362575"/>
              <a:gd name="connsiteY136" fmla="*/ 4905064 h 6858000"/>
              <a:gd name="connsiteX137" fmla="*/ 1268212 w 5362575"/>
              <a:gd name="connsiteY137" fmla="*/ 4916323 h 6858000"/>
              <a:gd name="connsiteX138" fmla="*/ 1310435 w 5362575"/>
              <a:gd name="connsiteY138" fmla="*/ 4927583 h 6858000"/>
              <a:gd name="connsiteX139" fmla="*/ 1352658 w 5362575"/>
              <a:gd name="connsiteY139" fmla="*/ 4940250 h 6858000"/>
              <a:gd name="connsiteX140" fmla="*/ 1393474 w 5362575"/>
              <a:gd name="connsiteY140" fmla="*/ 4954324 h 6858000"/>
              <a:gd name="connsiteX141" fmla="*/ 1431475 w 5362575"/>
              <a:gd name="connsiteY141" fmla="*/ 4971214 h 6858000"/>
              <a:gd name="connsiteX142" fmla="*/ 1466661 w 5362575"/>
              <a:gd name="connsiteY142" fmla="*/ 4990918 h 6858000"/>
              <a:gd name="connsiteX143" fmla="*/ 1497625 w 5362575"/>
              <a:gd name="connsiteY143" fmla="*/ 5016252 h 6858000"/>
              <a:gd name="connsiteX144" fmla="*/ 1529996 w 5362575"/>
              <a:gd name="connsiteY144" fmla="*/ 5044401 h 6858000"/>
              <a:gd name="connsiteX145" fmla="*/ 1558145 w 5362575"/>
              <a:gd name="connsiteY145" fmla="*/ 5076772 h 6858000"/>
              <a:gd name="connsiteX146" fmla="*/ 1584887 w 5362575"/>
              <a:gd name="connsiteY146" fmla="*/ 5110551 h 6858000"/>
              <a:gd name="connsiteX147" fmla="*/ 1611628 w 5362575"/>
              <a:gd name="connsiteY147" fmla="*/ 5145737 h 6858000"/>
              <a:gd name="connsiteX148" fmla="*/ 1638370 w 5362575"/>
              <a:gd name="connsiteY148" fmla="*/ 5180923 h 6858000"/>
              <a:gd name="connsiteX149" fmla="*/ 1665111 w 5362575"/>
              <a:gd name="connsiteY149" fmla="*/ 5214702 h 6858000"/>
              <a:gd name="connsiteX150" fmla="*/ 1694668 w 5362575"/>
              <a:gd name="connsiteY150" fmla="*/ 5247073 h 6858000"/>
              <a:gd name="connsiteX151" fmla="*/ 1724224 w 5362575"/>
              <a:gd name="connsiteY151" fmla="*/ 5275222 h 6858000"/>
              <a:gd name="connsiteX152" fmla="*/ 1758003 w 5362575"/>
              <a:gd name="connsiteY152" fmla="*/ 5299149 h 6858000"/>
              <a:gd name="connsiteX153" fmla="*/ 1793189 w 5362575"/>
              <a:gd name="connsiteY153" fmla="*/ 5317446 h 6858000"/>
              <a:gd name="connsiteX154" fmla="*/ 1835412 w 5362575"/>
              <a:gd name="connsiteY154" fmla="*/ 5330113 h 6858000"/>
              <a:gd name="connsiteX155" fmla="*/ 1879043 w 5362575"/>
              <a:gd name="connsiteY155" fmla="*/ 5335742 h 6858000"/>
              <a:gd name="connsiteX156" fmla="*/ 1924081 w 5362575"/>
              <a:gd name="connsiteY156" fmla="*/ 5337150 h 6858000"/>
              <a:gd name="connsiteX157" fmla="*/ 1971934 w 5362575"/>
              <a:gd name="connsiteY157" fmla="*/ 5332927 h 6858000"/>
              <a:gd name="connsiteX158" fmla="*/ 2019788 w 5362575"/>
              <a:gd name="connsiteY158" fmla="*/ 5327298 h 6858000"/>
              <a:gd name="connsiteX159" fmla="*/ 2067641 w 5362575"/>
              <a:gd name="connsiteY159" fmla="*/ 5320260 h 6858000"/>
              <a:gd name="connsiteX160" fmla="*/ 2115494 w 5362575"/>
              <a:gd name="connsiteY160" fmla="*/ 5314631 h 6858000"/>
              <a:gd name="connsiteX161" fmla="*/ 2163347 w 5362575"/>
              <a:gd name="connsiteY161" fmla="*/ 5311816 h 6858000"/>
              <a:gd name="connsiteX162" fmla="*/ 2209793 w 5362575"/>
              <a:gd name="connsiteY162" fmla="*/ 5311816 h 6858000"/>
              <a:gd name="connsiteX163" fmla="*/ 2253424 w 5362575"/>
              <a:gd name="connsiteY163" fmla="*/ 5317446 h 6858000"/>
              <a:gd name="connsiteX164" fmla="*/ 2297055 w 5362575"/>
              <a:gd name="connsiteY164" fmla="*/ 5328705 h 6858000"/>
              <a:gd name="connsiteX165" fmla="*/ 2339278 w 5362575"/>
              <a:gd name="connsiteY165" fmla="*/ 5345594 h 6858000"/>
              <a:gd name="connsiteX166" fmla="*/ 2381501 w 5362575"/>
              <a:gd name="connsiteY166" fmla="*/ 5368114 h 6858000"/>
              <a:gd name="connsiteX167" fmla="*/ 2423725 w 5362575"/>
              <a:gd name="connsiteY167" fmla="*/ 5390633 h 6858000"/>
              <a:gd name="connsiteX168" fmla="*/ 2465948 w 5362575"/>
              <a:gd name="connsiteY168" fmla="*/ 5415967 h 6858000"/>
              <a:gd name="connsiteX169" fmla="*/ 2506764 w 5362575"/>
              <a:gd name="connsiteY169" fmla="*/ 5439893 h 6858000"/>
              <a:gd name="connsiteX170" fmla="*/ 2550395 w 5362575"/>
              <a:gd name="connsiteY170" fmla="*/ 5461005 h 6858000"/>
              <a:gd name="connsiteX171" fmla="*/ 2592618 w 5362575"/>
              <a:gd name="connsiteY171" fmla="*/ 5477894 h 6858000"/>
              <a:gd name="connsiteX172" fmla="*/ 2636249 w 5362575"/>
              <a:gd name="connsiteY172" fmla="*/ 5489154 h 6858000"/>
              <a:gd name="connsiteX173" fmla="*/ 2681287 w 5362575"/>
              <a:gd name="connsiteY173" fmla="*/ 5493376 h 6858000"/>
              <a:gd name="connsiteX174" fmla="*/ 2726325 w 5362575"/>
              <a:gd name="connsiteY174" fmla="*/ 5489154 h 6858000"/>
              <a:gd name="connsiteX175" fmla="*/ 2769956 w 5362575"/>
              <a:gd name="connsiteY175" fmla="*/ 5477894 h 6858000"/>
              <a:gd name="connsiteX176" fmla="*/ 2812180 w 5362575"/>
              <a:gd name="connsiteY176" fmla="*/ 5461005 h 6858000"/>
              <a:gd name="connsiteX177" fmla="*/ 2855810 w 5362575"/>
              <a:gd name="connsiteY177" fmla="*/ 5439893 h 6858000"/>
              <a:gd name="connsiteX178" fmla="*/ 2896626 w 5362575"/>
              <a:gd name="connsiteY178" fmla="*/ 5415967 h 6858000"/>
              <a:gd name="connsiteX179" fmla="*/ 2938850 w 5362575"/>
              <a:gd name="connsiteY179" fmla="*/ 5390633 h 6858000"/>
              <a:gd name="connsiteX180" fmla="*/ 2981073 w 5362575"/>
              <a:gd name="connsiteY180" fmla="*/ 5368114 h 6858000"/>
              <a:gd name="connsiteX181" fmla="*/ 3023296 w 5362575"/>
              <a:gd name="connsiteY181" fmla="*/ 5345594 h 6858000"/>
              <a:gd name="connsiteX182" fmla="*/ 3064112 w 5362575"/>
              <a:gd name="connsiteY182" fmla="*/ 5328705 h 6858000"/>
              <a:gd name="connsiteX183" fmla="*/ 3109151 w 5362575"/>
              <a:gd name="connsiteY183" fmla="*/ 5317446 h 6858000"/>
              <a:gd name="connsiteX184" fmla="*/ 3152781 w 5362575"/>
              <a:gd name="connsiteY184" fmla="*/ 5311816 h 6858000"/>
              <a:gd name="connsiteX185" fmla="*/ 3199227 w 5362575"/>
              <a:gd name="connsiteY185" fmla="*/ 5311816 h 6858000"/>
              <a:gd name="connsiteX186" fmla="*/ 3247080 w 5362575"/>
              <a:gd name="connsiteY186" fmla="*/ 5314631 h 6858000"/>
              <a:gd name="connsiteX187" fmla="*/ 3294933 w 5362575"/>
              <a:gd name="connsiteY187" fmla="*/ 5320260 h 6858000"/>
              <a:gd name="connsiteX188" fmla="*/ 3342787 w 5362575"/>
              <a:gd name="connsiteY188" fmla="*/ 5327298 h 6858000"/>
              <a:gd name="connsiteX189" fmla="*/ 3390640 w 5362575"/>
              <a:gd name="connsiteY189" fmla="*/ 5332927 h 6858000"/>
              <a:gd name="connsiteX190" fmla="*/ 3438493 w 5362575"/>
              <a:gd name="connsiteY190" fmla="*/ 5337150 h 6858000"/>
              <a:gd name="connsiteX191" fmla="*/ 3483531 w 5362575"/>
              <a:gd name="connsiteY191" fmla="*/ 5335742 h 6858000"/>
              <a:gd name="connsiteX192" fmla="*/ 3527162 w 5362575"/>
              <a:gd name="connsiteY192" fmla="*/ 5330113 h 6858000"/>
              <a:gd name="connsiteX193" fmla="*/ 3569385 w 5362575"/>
              <a:gd name="connsiteY193" fmla="*/ 5317446 h 6858000"/>
              <a:gd name="connsiteX194" fmla="*/ 3604572 w 5362575"/>
              <a:gd name="connsiteY194" fmla="*/ 5299149 h 6858000"/>
              <a:gd name="connsiteX195" fmla="*/ 3638350 w 5362575"/>
              <a:gd name="connsiteY195" fmla="*/ 5275222 h 6858000"/>
              <a:gd name="connsiteX196" fmla="*/ 3667907 w 5362575"/>
              <a:gd name="connsiteY196" fmla="*/ 5247073 h 6858000"/>
              <a:gd name="connsiteX197" fmla="*/ 3697463 w 5362575"/>
              <a:gd name="connsiteY197" fmla="*/ 5214702 h 6858000"/>
              <a:gd name="connsiteX198" fmla="*/ 3724204 w 5362575"/>
              <a:gd name="connsiteY198" fmla="*/ 5180923 h 6858000"/>
              <a:gd name="connsiteX199" fmla="*/ 3750946 w 5362575"/>
              <a:gd name="connsiteY199" fmla="*/ 5145737 h 6858000"/>
              <a:gd name="connsiteX200" fmla="*/ 3777687 w 5362575"/>
              <a:gd name="connsiteY200" fmla="*/ 5110551 h 6858000"/>
              <a:gd name="connsiteX201" fmla="*/ 3804429 w 5362575"/>
              <a:gd name="connsiteY201" fmla="*/ 5076772 h 6858000"/>
              <a:gd name="connsiteX202" fmla="*/ 3832578 w 5362575"/>
              <a:gd name="connsiteY202" fmla="*/ 5044401 h 6858000"/>
              <a:gd name="connsiteX203" fmla="*/ 3864949 w 5362575"/>
              <a:gd name="connsiteY203" fmla="*/ 5016252 h 6858000"/>
              <a:gd name="connsiteX204" fmla="*/ 3895913 w 5362575"/>
              <a:gd name="connsiteY204" fmla="*/ 4990918 h 6858000"/>
              <a:gd name="connsiteX205" fmla="*/ 3931099 w 5362575"/>
              <a:gd name="connsiteY205" fmla="*/ 4971214 h 6858000"/>
              <a:gd name="connsiteX206" fmla="*/ 3969100 w 5362575"/>
              <a:gd name="connsiteY206" fmla="*/ 4954324 h 6858000"/>
              <a:gd name="connsiteX207" fmla="*/ 4009916 w 5362575"/>
              <a:gd name="connsiteY207" fmla="*/ 4940250 h 6858000"/>
              <a:gd name="connsiteX208" fmla="*/ 4052139 w 5362575"/>
              <a:gd name="connsiteY208" fmla="*/ 4927583 h 6858000"/>
              <a:gd name="connsiteX209" fmla="*/ 4094363 w 5362575"/>
              <a:gd name="connsiteY209" fmla="*/ 4916323 h 6858000"/>
              <a:gd name="connsiteX210" fmla="*/ 4137993 w 5362575"/>
              <a:gd name="connsiteY210" fmla="*/ 4905064 h 6858000"/>
              <a:gd name="connsiteX211" fmla="*/ 4178809 w 5362575"/>
              <a:gd name="connsiteY211" fmla="*/ 4892397 h 6858000"/>
              <a:gd name="connsiteX212" fmla="*/ 4219625 w 5362575"/>
              <a:gd name="connsiteY212" fmla="*/ 4878322 h 6858000"/>
              <a:gd name="connsiteX213" fmla="*/ 4257626 w 5362575"/>
              <a:gd name="connsiteY213" fmla="*/ 4861433 h 6858000"/>
              <a:gd name="connsiteX214" fmla="*/ 4291405 w 5362575"/>
              <a:gd name="connsiteY214" fmla="*/ 4840321 h 6858000"/>
              <a:gd name="connsiteX215" fmla="*/ 4322369 w 5362575"/>
              <a:gd name="connsiteY215" fmla="*/ 4814987 h 6858000"/>
              <a:gd name="connsiteX216" fmla="*/ 4347703 w 5362575"/>
              <a:gd name="connsiteY216" fmla="*/ 4784024 h 6858000"/>
              <a:gd name="connsiteX217" fmla="*/ 4368815 w 5362575"/>
              <a:gd name="connsiteY217" fmla="*/ 4750245 h 6858000"/>
              <a:gd name="connsiteX218" fmla="*/ 4385704 w 5362575"/>
              <a:gd name="connsiteY218" fmla="*/ 4712244 h 6858000"/>
              <a:gd name="connsiteX219" fmla="*/ 4399778 w 5362575"/>
              <a:gd name="connsiteY219" fmla="*/ 4671428 h 6858000"/>
              <a:gd name="connsiteX220" fmla="*/ 4412445 w 5362575"/>
              <a:gd name="connsiteY220" fmla="*/ 4630612 h 6858000"/>
              <a:gd name="connsiteX221" fmla="*/ 4423705 w 5362575"/>
              <a:gd name="connsiteY221" fmla="*/ 4586981 h 6858000"/>
              <a:gd name="connsiteX222" fmla="*/ 4434964 w 5362575"/>
              <a:gd name="connsiteY222" fmla="*/ 4544758 h 6858000"/>
              <a:gd name="connsiteX223" fmla="*/ 4447632 w 5362575"/>
              <a:gd name="connsiteY223" fmla="*/ 4502534 h 6858000"/>
              <a:gd name="connsiteX224" fmla="*/ 4461706 w 5362575"/>
              <a:gd name="connsiteY224" fmla="*/ 4461718 h 6858000"/>
              <a:gd name="connsiteX225" fmla="*/ 4478595 w 5362575"/>
              <a:gd name="connsiteY225" fmla="*/ 4423717 h 6858000"/>
              <a:gd name="connsiteX226" fmla="*/ 4498300 w 5362575"/>
              <a:gd name="connsiteY226" fmla="*/ 4388531 h 6858000"/>
              <a:gd name="connsiteX227" fmla="*/ 4523634 w 5362575"/>
              <a:gd name="connsiteY227" fmla="*/ 4357567 h 6858000"/>
              <a:gd name="connsiteX228" fmla="*/ 4551782 w 5362575"/>
              <a:gd name="connsiteY228" fmla="*/ 4325196 h 6858000"/>
              <a:gd name="connsiteX229" fmla="*/ 4584154 w 5362575"/>
              <a:gd name="connsiteY229" fmla="*/ 4297047 h 6858000"/>
              <a:gd name="connsiteX230" fmla="*/ 4617933 w 5362575"/>
              <a:gd name="connsiteY230" fmla="*/ 4270306 h 6858000"/>
              <a:gd name="connsiteX231" fmla="*/ 4654526 w 5362575"/>
              <a:gd name="connsiteY231" fmla="*/ 4243564 h 6858000"/>
              <a:gd name="connsiteX232" fmla="*/ 4689712 w 5362575"/>
              <a:gd name="connsiteY232" fmla="*/ 4216823 h 6858000"/>
              <a:gd name="connsiteX233" fmla="*/ 4723491 w 5362575"/>
              <a:gd name="connsiteY233" fmla="*/ 4190081 h 6858000"/>
              <a:gd name="connsiteX234" fmla="*/ 4755862 w 5362575"/>
              <a:gd name="connsiteY234" fmla="*/ 4160525 h 6858000"/>
              <a:gd name="connsiteX235" fmla="*/ 4784011 w 5362575"/>
              <a:gd name="connsiteY235" fmla="*/ 4130969 h 6858000"/>
              <a:gd name="connsiteX236" fmla="*/ 4807938 w 5362575"/>
              <a:gd name="connsiteY236" fmla="*/ 4097190 h 6858000"/>
              <a:gd name="connsiteX237" fmla="*/ 4826235 w 5362575"/>
              <a:gd name="connsiteY237" fmla="*/ 4062004 h 6858000"/>
              <a:gd name="connsiteX238" fmla="*/ 4838902 w 5362575"/>
              <a:gd name="connsiteY238" fmla="*/ 4019781 h 6858000"/>
              <a:gd name="connsiteX239" fmla="*/ 4844531 w 5362575"/>
              <a:gd name="connsiteY239" fmla="*/ 3976150 h 6858000"/>
              <a:gd name="connsiteX240" fmla="*/ 4845939 w 5362575"/>
              <a:gd name="connsiteY240" fmla="*/ 3931111 h 6858000"/>
              <a:gd name="connsiteX241" fmla="*/ 4841716 w 5362575"/>
              <a:gd name="connsiteY241" fmla="*/ 3883258 h 6858000"/>
              <a:gd name="connsiteX242" fmla="*/ 4836087 w 5362575"/>
              <a:gd name="connsiteY242" fmla="*/ 3835405 h 6858000"/>
              <a:gd name="connsiteX243" fmla="*/ 4829049 w 5362575"/>
              <a:gd name="connsiteY243" fmla="*/ 3787552 h 6858000"/>
              <a:gd name="connsiteX244" fmla="*/ 4823420 w 5362575"/>
              <a:gd name="connsiteY244" fmla="*/ 3739699 h 6858000"/>
              <a:gd name="connsiteX245" fmla="*/ 4820605 w 5362575"/>
              <a:gd name="connsiteY245" fmla="*/ 3691846 h 6858000"/>
              <a:gd name="connsiteX246" fmla="*/ 4820605 w 5362575"/>
              <a:gd name="connsiteY246" fmla="*/ 3645400 h 6858000"/>
              <a:gd name="connsiteX247" fmla="*/ 4826235 w 5362575"/>
              <a:gd name="connsiteY247" fmla="*/ 3601769 h 6858000"/>
              <a:gd name="connsiteX248" fmla="*/ 4837494 w 5362575"/>
              <a:gd name="connsiteY248" fmla="*/ 3558138 h 6858000"/>
              <a:gd name="connsiteX249" fmla="*/ 4854383 w 5362575"/>
              <a:gd name="connsiteY249" fmla="*/ 3517322 h 6858000"/>
              <a:gd name="connsiteX250" fmla="*/ 4876903 w 5362575"/>
              <a:gd name="connsiteY250" fmla="*/ 3475099 h 6858000"/>
              <a:gd name="connsiteX251" fmla="*/ 4899422 w 5362575"/>
              <a:gd name="connsiteY251" fmla="*/ 3432876 h 6858000"/>
              <a:gd name="connsiteX252" fmla="*/ 4924756 w 5362575"/>
              <a:gd name="connsiteY252" fmla="*/ 3390652 h 6858000"/>
              <a:gd name="connsiteX253" fmla="*/ 4948682 w 5362575"/>
              <a:gd name="connsiteY253" fmla="*/ 3349836 h 6858000"/>
              <a:gd name="connsiteX254" fmla="*/ 4969794 w 5362575"/>
              <a:gd name="connsiteY254" fmla="*/ 3306206 h 6858000"/>
              <a:gd name="connsiteX255" fmla="*/ 4986683 w 5362575"/>
              <a:gd name="connsiteY255" fmla="*/ 3263982 h 6858000"/>
              <a:gd name="connsiteX256" fmla="*/ 4997943 w 5362575"/>
              <a:gd name="connsiteY256" fmla="*/ 3220351 h 6858000"/>
              <a:gd name="connsiteX257" fmla="*/ 5002165 w 5362575"/>
              <a:gd name="connsiteY257" fmla="*/ 3175313 h 6858000"/>
              <a:gd name="connsiteX258" fmla="*/ 4997943 w 5362575"/>
              <a:gd name="connsiteY258" fmla="*/ 3130275 h 6858000"/>
              <a:gd name="connsiteX259" fmla="*/ 4986683 w 5362575"/>
              <a:gd name="connsiteY259" fmla="*/ 3086644 h 6858000"/>
              <a:gd name="connsiteX260" fmla="*/ 4969794 w 5362575"/>
              <a:gd name="connsiteY260" fmla="*/ 3044421 h 6858000"/>
              <a:gd name="connsiteX261" fmla="*/ 4948682 w 5362575"/>
              <a:gd name="connsiteY261" fmla="*/ 3000790 h 6858000"/>
              <a:gd name="connsiteX262" fmla="*/ 4924756 w 5362575"/>
              <a:gd name="connsiteY262" fmla="*/ 2959974 h 6858000"/>
              <a:gd name="connsiteX263" fmla="*/ 4899422 w 5362575"/>
              <a:gd name="connsiteY263" fmla="*/ 2917751 h 6858000"/>
              <a:gd name="connsiteX264" fmla="*/ 4876903 w 5362575"/>
              <a:gd name="connsiteY264" fmla="*/ 2875527 h 6858000"/>
              <a:gd name="connsiteX265" fmla="*/ 4854383 w 5362575"/>
              <a:gd name="connsiteY265" fmla="*/ 2833304 h 6858000"/>
              <a:gd name="connsiteX266" fmla="*/ 4837494 w 5362575"/>
              <a:gd name="connsiteY266" fmla="*/ 2792488 h 6858000"/>
              <a:gd name="connsiteX267" fmla="*/ 4826235 w 5362575"/>
              <a:gd name="connsiteY267" fmla="*/ 2748857 h 6858000"/>
              <a:gd name="connsiteX268" fmla="*/ 4820605 w 5362575"/>
              <a:gd name="connsiteY268" fmla="*/ 2705226 h 6858000"/>
              <a:gd name="connsiteX269" fmla="*/ 4820605 w 5362575"/>
              <a:gd name="connsiteY269" fmla="*/ 2658781 h 6858000"/>
              <a:gd name="connsiteX270" fmla="*/ 4823420 w 5362575"/>
              <a:gd name="connsiteY270" fmla="*/ 2610927 h 6858000"/>
              <a:gd name="connsiteX271" fmla="*/ 4829049 w 5362575"/>
              <a:gd name="connsiteY271" fmla="*/ 2563074 h 6858000"/>
              <a:gd name="connsiteX272" fmla="*/ 4836087 w 5362575"/>
              <a:gd name="connsiteY272" fmla="*/ 2515221 h 6858000"/>
              <a:gd name="connsiteX273" fmla="*/ 4841716 w 5362575"/>
              <a:gd name="connsiteY273" fmla="*/ 2467368 h 6858000"/>
              <a:gd name="connsiteX274" fmla="*/ 4845939 w 5362575"/>
              <a:gd name="connsiteY274" fmla="*/ 2419515 h 6858000"/>
              <a:gd name="connsiteX275" fmla="*/ 4844531 w 5362575"/>
              <a:gd name="connsiteY275" fmla="*/ 2374477 h 6858000"/>
              <a:gd name="connsiteX276" fmla="*/ 4838902 w 5362575"/>
              <a:gd name="connsiteY276" fmla="*/ 2330846 h 6858000"/>
              <a:gd name="connsiteX277" fmla="*/ 4826235 w 5362575"/>
              <a:gd name="connsiteY277" fmla="*/ 2288622 h 6858000"/>
              <a:gd name="connsiteX278" fmla="*/ 4807938 w 5362575"/>
              <a:gd name="connsiteY278" fmla="*/ 2253436 h 6858000"/>
              <a:gd name="connsiteX279" fmla="*/ 4784011 w 5362575"/>
              <a:gd name="connsiteY279" fmla="*/ 2219658 h 6858000"/>
              <a:gd name="connsiteX280" fmla="*/ 4755862 w 5362575"/>
              <a:gd name="connsiteY280" fmla="*/ 2190101 h 6858000"/>
              <a:gd name="connsiteX281" fmla="*/ 4723491 w 5362575"/>
              <a:gd name="connsiteY281" fmla="*/ 2160545 h 6858000"/>
              <a:gd name="connsiteX282" fmla="*/ 4689712 w 5362575"/>
              <a:gd name="connsiteY282" fmla="*/ 2133803 h 6858000"/>
              <a:gd name="connsiteX283" fmla="*/ 4654526 w 5362575"/>
              <a:gd name="connsiteY283" fmla="*/ 2107062 h 6858000"/>
              <a:gd name="connsiteX284" fmla="*/ 4617933 w 5362575"/>
              <a:gd name="connsiteY284" fmla="*/ 2080320 h 6858000"/>
              <a:gd name="connsiteX285" fmla="*/ 4584154 w 5362575"/>
              <a:gd name="connsiteY285" fmla="*/ 2053579 h 6858000"/>
              <a:gd name="connsiteX286" fmla="*/ 4551782 w 5362575"/>
              <a:gd name="connsiteY286" fmla="*/ 2025430 h 6858000"/>
              <a:gd name="connsiteX287" fmla="*/ 4523634 w 5362575"/>
              <a:gd name="connsiteY287" fmla="*/ 1993059 h 6858000"/>
              <a:gd name="connsiteX288" fmla="*/ 4498300 w 5362575"/>
              <a:gd name="connsiteY288" fmla="*/ 1962095 h 6858000"/>
              <a:gd name="connsiteX289" fmla="*/ 4478595 w 5362575"/>
              <a:gd name="connsiteY289" fmla="*/ 1926909 h 6858000"/>
              <a:gd name="connsiteX290" fmla="*/ 4461706 w 5362575"/>
              <a:gd name="connsiteY290" fmla="*/ 1888908 h 6858000"/>
              <a:gd name="connsiteX291" fmla="*/ 4447632 w 5362575"/>
              <a:gd name="connsiteY291" fmla="*/ 1848092 h 6858000"/>
              <a:gd name="connsiteX292" fmla="*/ 4434964 w 5362575"/>
              <a:gd name="connsiteY292" fmla="*/ 1805868 h 6858000"/>
              <a:gd name="connsiteX293" fmla="*/ 4423705 w 5362575"/>
              <a:gd name="connsiteY293" fmla="*/ 1763645 h 6858000"/>
              <a:gd name="connsiteX294" fmla="*/ 4412445 w 5362575"/>
              <a:gd name="connsiteY294" fmla="*/ 1720014 h 6858000"/>
              <a:gd name="connsiteX295" fmla="*/ 4399778 w 5362575"/>
              <a:gd name="connsiteY295" fmla="*/ 1679198 h 6858000"/>
              <a:gd name="connsiteX296" fmla="*/ 4385704 w 5362575"/>
              <a:gd name="connsiteY296" fmla="*/ 1638382 h 6858000"/>
              <a:gd name="connsiteX297" fmla="*/ 4368815 w 5362575"/>
              <a:gd name="connsiteY297" fmla="*/ 1600381 h 6858000"/>
              <a:gd name="connsiteX298" fmla="*/ 4347703 w 5362575"/>
              <a:gd name="connsiteY298" fmla="*/ 1566603 h 6858000"/>
              <a:gd name="connsiteX299" fmla="*/ 4322369 w 5362575"/>
              <a:gd name="connsiteY299" fmla="*/ 1535639 h 6858000"/>
              <a:gd name="connsiteX300" fmla="*/ 4291405 w 5362575"/>
              <a:gd name="connsiteY300" fmla="*/ 1510305 h 6858000"/>
              <a:gd name="connsiteX301" fmla="*/ 4257626 w 5362575"/>
              <a:gd name="connsiteY301" fmla="*/ 1489193 h 6858000"/>
              <a:gd name="connsiteX302" fmla="*/ 4219625 w 5362575"/>
              <a:gd name="connsiteY302" fmla="*/ 1472304 h 6858000"/>
              <a:gd name="connsiteX303" fmla="*/ 4178809 w 5362575"/>
              <a:gd name="connsiteY303" fmla="*/ 1458229 h 6858000"/>
              <a:gd name="connsiteX304" fmla="*/ 4137993 w 5362575"/>
              <a:gd name="connsiteY304" fmla="*/ 1445562 h 6858000"/>
              <a:gd name="connsiteX305" fmla="*/ 4094363 w 5362575"/>
              <a:gd name="connsiteY305" fmla="*/ 1434303 h 6858000"/>
              <a:gd name="connsiteX306" fmla="*/ 4052139 w 5362575"/>
              <a:gd name="connsiteY306" fmla="*/ 1423043 h 6858000"/>
              <a:gd name="connsiteX307" fmla="*/ 4009916 w 5362575"/>
              <a:gd name="connsiteY307" fmla="*/ 1410376 h 6858000"/>
              <a:gd name="connsiteX308" fmla="*/ 3969100 w 5362575"/>
              <a:gd name="connsiteY308" fmla="*/ 1396302 h 6858000"/>
              <a:gd name="connsiteX309" fmla="*/ 3931099 w 5362575"/>
              <a:gd name="connsiteY309" fmla="*/ 1379412 h 6858000"/>
              <a:gd name="connsiteX310" fmla="*/ 3895913 w 5362575"/>
              <a:gd name="connsiteY310" fmla="*/ 1359708 h 6858000"/>
              <a:gd name="connsiteX311" fmla="*/ 3864949 w 5362575"/>
              <a:gd name="connsiteY311" fmla="*/ 1334374 h 6858000"/>
              <a:gd name="connsiteX312" fmla="*/ 3832578 w 5362575"/>
              <a:gd name="connsiteY312" fmla="*/ 1306225 h 6858000"/>
              <a:gd name="connsiteX313" fmla="*/ 3804429 w 5362575"/>
              <a:gd name="connsiteY313" fmla="*/ 1273854 h 6858000"/>
              <a:gd name="connsiteX314" fmla="*/ 3777687 w 5362575"/>
              <a:gd name="connsiteY314" fmla="*/ 1240075 h 6858000"/>
              <a:gd name="connsiteX315" fmla="*/ 3750946 w 5362575"/>
              <a:gd name="connsiteY315" fmla="*/ 1204889 h 6858000"/>
              <a:gd name="connsiteX316" fmla="*/ 3724204 w 5362575"/>
              <a:gd name="connsiteY316" fmla="*/ 1169703 h 6858000"/>
              <a:gd name="connsiteX317" fmla="*/ 3697463 w 5362575"/>
              <a:gd name="connsiteY317" fmla="*/ 1135924 h 6858000"/>
              <a:gd name="connsiteX318" fmla="*/ 3667907 w 5362575"/>
              <a:gd name="connsiteY318" fmla="*/ 1103553 h 6858000"/>
              <a:gd name="connsiteX319" fmla="*/ 3638350 w 5362575"/>
              <a:gd name="connsiteY319" fmla="*/ 1075404 h 6858000"/>
              <a:gd name="connsiteX320" fmla="*/ 3604572 w 5362575"/>
              <a:gd name="connsiteY320" fmla="*/ 1051478 h 6858000"/>
              <a:gd name="connsiteX321" fmla="*/ 3569385 w 5362575"/>
              <a:gd name="connsiteY321" fmla="*/ 1033181 h 6858000"/>
              <a:gd name="connsiteX322" fmla="*/ 3527162 w 5362575"/>
              <a:gd name="connsiteY322" fmla="*/ 1020514 h 6858000"/>
              <a:gd name="connsiteX323" fmla="*/ 3483531 w 5362575"/>
              <a:gd name="connsiteY323" fmla="*/ 1014884 h 6858000"/>
              <a:gd name="connsiteX324" fmla="*/ 3438493 w 5362575"/>
              <a:gd name="connsiteY324" fmla="*/ 1013477 h 6858000"/>
              <a:gd name="connsiteX325" fmla="*/ 3390640 w 5362575"/>
              <a:gd name="connsiteY325" fmla="*/ 1017699 h 6858000"/>
              <a:gd name="connsiteX326" fmla="*/ 3342787 w 5362575"/>
              <a:gd name="connsiteY326" fmla="*/ 1023329 h 6858000"/>
              <a:gd name="connsiteX327" fmla="*/ 3294933 w 5362575"/>
              <a:gd name="connsiteY327" fmla="*/ 1030366 h 6858000"/>
              <a:gd name="connsiteX328" fmla="*/ 3247080 w 5362575"/>
              <a:gd name="connsiteY328" fmla="*/ 1035996 h 6858000"/>
              <a:gd name="connsiteX329" fmla="*/ 3199227 w 5362575"/>
              <a:gd name="connsiteY329" fmla="*/ 1038811 h 6858000"/>
              <a:gd name="connsiteX330" fmla="*/ 3152781 w 5362575"/>
              <a:gd name="connsiteY330" fmla="*/ 1038811 h 6858000"/>
              <a:gd name="connsiteX331" fmla="*/ 3109151 w 5362575"/>
              <a:gd name="connsiteY331" fmla="*/ 1033181 h 6858000"/>
              <a:gd name="connsiteX332" fmla="*/ 3064112 w 5362575"/>
              <a:gd name="connsiteY332" fmla="*/ 1021921 h 6858000"/>
              <a:gd name="connsiteX333" fmla="*/ 3023296 w 5362575"/>
              <a:gd name="connsiteY333" fmla="*/ 1005032 h 6858000"/>
              <a:gd name="connsiteX334" fmla="*/ 2981073 w 5362575"/>
              <a:gd name="connsiteY334" fmla="*/ 982513 h 6858000"/>
              <a:gd name="connsiteX335" fmla="*/ 2938850 w 5362575"/>
              <a:gd name="connsiteY335" fmla="*/ 959994 h 6858000"/>
              <a:gd name="connsiteX336" fmla="*/ 2896626 w 5362575"/>
              <a:gd name="connsiteY336" fmla="*/ 934660 h 6858000"/>
              <a:gd name="connsiteX337" fmla="*/ 2855810 w 5362575"/>
              <a:gd name="connsiteY337" fmla="*/ 910733 h 6858000"/>
              <a:gd name="connsiteX338" fmla="*/ 2812180 w 5362575"/>
              <a:gd name="connsiteY338" fmla="*/ 889621 h 6858000"/>
              <a:gd name="connsiteX339" fmla="*/ 2769956 w 5362575"/>
              <a:gd name="connsiteY339" fmla="*/ 872732 h 6858000"/>
              <a:gd name="connsiteX340" fmla="*/ 2726325 w 5362575"/>
              <a:gd name="connsiteY340" fmla="*/ 861472 h 6858000"/>
              <a:gd name="connsiteX341" fmla="*/ 2681287 w 5362575"/>
              <a:gd name="connsiteY341"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362575" h="6858000">
                <a:moveTo>
                  <a:pt x="0" y="0"/>
                </a:moveTo>
                <a:lnTo>
                  <a:pt x="5362575" y="0"/>
                </a:lnTo>
                <a:lnTo>
                  <a:pt x="5362575" y="6858000"/>
                </a:lnTo>
                <a:lnTo>
                  <a:pt x="0" y="6858000"/>
                </a:lnTo>
                <a:lnTo>
                  <a:pt x="0" y="0"/>
                </a:lnTo>
                <a:close/>
                <a:moveTo>
                  <a:pt x="2681287" y="857250"/>
                </a:moveTo>
                <a:lnTo>
                  <a:pt x="2636249" y="861472"/>
                </a:lnTo>
                <a:lnTo>
                  <a:pt x="2592618" y="872732"/>
                </a:lnTo>
                <a:lnTo>
                  <a:pt x="2550395" y="889621"/>
                </a:lnTo>
                <a:lnTo>
                  <a:pt x="2506764" y="910733"/>
                </a:lnTo>
                <a:lnTo>
                  <a:pt x="2465948" y="934660"/>
                </a:lnTo>
                <a:lnTo>
                  <a:pt x="2423725" y="959994"/>
                </a:lnTo>
                <a:lnTo>
                  <a:pt x="2381501" y="982513"/>
                </a:lnTo>
                <a:lnTo>
                  <a:pt x="2339278" y="1005032"/>
                </a:lnTo>
                <a:lnTo>
                  <a:pt x="2297055" y="1021921"/>
                </a:lnTo>
                <a:lnTo>
                  <a:pt x="2253424" y="1033181"/>
                </a:lnTo>
                <a:lnTo>
                  <a:pt x="2209793" y="1038811"/>
                </a:lnTo>
                <a:lnTo>
                  <a:pt x="2163347" y="1038811"/>
                </a:lnTo>
                <a:lnTo>
                  <a:pt x="2115494" y="1035996"/>
                </a:lnTo>
                <a:lnTo>
                  <a:pt x="2067641" y="1030366"/>
                </a:lnTo>
                <a:lnTo>
                  <a:pt x="2019788" y="1023329"/>
                </a:lnTo>
                <a:lnTo>
                  <a:pt x="1971934" y="1017699"/>
                </a:lnTo>
                <a:lnTo>
                  <a:pt x="1924081" y="1013477"/>
                </a:lnTo>
                <a:lnTo>
                  <a:pt x="1879043" y="1014884"/>
                </a:lnTo>
                <a:lnTo>
                  <a:pt x="1835412" y="1020514"/>
                </a:lnTo>
                <a:lnTo>
                  <a:pt x="1793189" y="1033181"/>
                </a:lnTo>
                <a:lnTo>
                  <a:pt x="1758003" y="1051478"/>
                </a:lnTo>
                <a:lnTo>
                  <a:pt x="1724224" y="1075404"/>
                </a:lnTo>
                <a:lnTo>
                  <a:pt x="1694668" y="1103553"/>
                </a:lnTo>
                <a:lnTo>
                  <a:pt x="1665111" y="1135924"/>
                </a:lnTo>
                <a:lnTo>
                  <a:pt x="1638370" y="1169703"/>
                </a:lnTo>
                <a:lnTo>
                  <a:pt x="1611628" y="1204889"/>
                </a:lnTo>
                <a:lnTo>
                  <a:pt x="1584887" y="1240075"/>
                </a:lnTo>
                <a:lnTo>
                  <a:pt x="1558145" y="1273854"/>
                </a:lnTo>
                <a:lnTo>
                  <a:pt x="1529996" y="1306225"/>
                </a:lnTo>
                <a:lnTo>
                  <a:pt x="1497625" y="1334374"/>
                </a:lnTo>
                <a:lnTo>
                  <a:pt x="1466661" y="1359708"/>
                </a:lnTo>
                <a:lnTo>
                  <a:pt x="1431475" y="1379412"/>
                </a:lnTo>
                <a:lnTo>
                  <a:pt x="1393474" y="1396302"/>
                </a:lnTo>
                <a:lnTo>
                  <a:pt x="1352658" y="1410376"/>
                </a:lnTo>
                <a:lnTo>
                  <a:pt x="1310435" y="1423043"/>
                </a:lnTo>
                <a:lnTo>
                  <a:pt x="1268212" y="1434303"/>
                </a:lnTo>
                <a:lnTo>
                  <a:pt x="1224581" y="1445562"/>
                </a:lnTo>
                <a:lnTo>
                  <a:pt x="1183765" y="1458229"/>
                </a:lnTo>
                <a:lnTo>
                  <a:pt x="1142949" y="1472304"/>
                </a:lnTo>
                <a:lnTo>
                  <a:pt x="1104948" y="1489193"/>
                </a:lnTo>
                <a:lnTo>
                  <a:pt x="1071169" y="1510305"/>
                </a:lnTo>
                <a:lnTo>
                  <a:pt x="1040205" y="1535639"/>
                </a:lnTo>
                <a:lnTo>
                  <a:pt x="1014871" y="1566603"/>
                </a:lnTo>
                <a:lnTo>
                  <a:pt x="993760" y="1600381"/>
                </a:lnTo>
                <a:lnTo>
                  <a:pt x="976870" y="1638382"/>
                </a:lnTo>
                <a:lnTo>
                  <a:pt x="962796" y="1679198"/>
                </a:lnTo>
                <a:lnTo>
                  <a:pt x="950129" y="1720014"/>
                </a:lnTo>
                <a:lnTo>
                  <a:pt x="938869" y="1763645"/>
                </a:lnTo>
                <a:lnTo>
                  <a:pt x="927610" y="1805868"/>
                </a:lnTo>
                <a:lnTo>
                  <a:pt x="914943" y="1848092"/>
                </a:lnTo>
                <a:lnTo>
                  <a:pt x="900868" y="1888908"/>
                </a:lnTo>
                <a:lnTo>
                  <a:pt x="883979" y="1926909"/>
                </a:lnTo>
                <a:lnTo>
                  <a:pt x="864275" y="1962095"/>
                </a:lnTo>
                <a:lnTo>
                  <a:pt x="838941" y="1993059"/>
                </a:lnTo>
                <a:lnTo>
                  <a:pt x="810792" y="2025430"/>
                </a:lnTo>
                <a:lnTo>
                  <a:pt x="778420" y="2053579"/>
                </a:lnTo>
                <a:lnTo>
                  <a:pt x="743234" y="2080320"/>
                </a:lnTo>
                <a:lnTo>
                  <a:pt x="708048" y="2107062"/>
                </a:lnTo>
                <a:lnTo>
                  <a:pt x="672862" y="2133803"/>
                </a:lnTo>
                <a:lnTo>
                  <a:pt x="639083" y="2160545"/>
                </a:lnTo>
                <a:lnTo>
                  <a:pt x="606712" y="2190101"/>
                </a:lnTo>
                <a:lnTo>
                  <a:pt x="578563" y="2219658"/>
                </a:lnTo>
                <a:lnTo>
                  <a:pt x="554637" y="2253436"/>
                </a:lnTo>
                <a:lnTo>
                  <a:pt x="536340" y="2288622"/>
                </a:lnTo>
                <a:lnTo>
                  <a:pt x="523673" y="2330846"/>
                </a:lnTo>
                <a:lnTo>
                  <a:pt x="518043" y="2374477"/>
                </a:lnTo>
                <a:lnTo>
                  <a:pt x="516635" y="2419515"/>
                </a:lnTo>
                <a:lnTo>
                  <a:pt x="520858" y="2467368"/>
                </a:lnTo>
                <a:lnTo>
                  <a:pt x="526488" y="2515221"/>
                </a:lnTo>
                <a:lnTo>
                  <a:pt x="533525" y="2563074"/>
                </a:lnTo>
                <a:lnTo>
                  <a:pt x="539155" y="2610927"/>
                </a:lnTo>
                <a:lnTo>
                  <a:pt x="541970" y="2658781"/>
                </a:lnTo>
                <a:lnTo>
                  <a:pt x="541970" y="2705226"/>
                </a:lnTo>
                <a:lnTo>
                  <a:pt x="536340" y="2748857"/>
                </a:lnTo>
                <a:lnTo>
                  <a:pt x="525080" y="2792488"/>
                </a:lnTo>
                <a:lnTo>
                  <a:pt x="508191" y="2833304"/>
                </a:lnTo>
                <a:lnTo>
                  <a:pt x="487079" y="2875527"/>
                </a:lnTo>
                <a:lnTo>
                  <a:pt x="463153" y="2917751"/>
                </a:lnTo>
                <a:lnTo>
                  <a:pt x="437819" y="2959974"/>
                </a:lnTo>
                <a:lnTo>
                  <a:pt x="413892" y="3000790"/>
                </a:lnTo>
                <a:lnTo>
                  <a:pt x="392780" y="3044421"/>
                </a:lnTo>
                <a:lnTo>
                  <a:pt x="375891" y="3086644"/>
                </a:lnTo>
                <a:lnTo>
                  <a:pt x="364631" y="3130275"/>
                </a:lnTo>
                <a:lnTo>
                  <a:pt x="360409" y="3175313"/>
                </a:lnTo>
                <a:lnTo>
                  <a:pt x="364631" y="3220351"/>
                </a:lnTo>
                <a:lnTo>
                  <a:pt x="375891" y="3263982"/>
                </a:lnTo>
                <a:lnTo>
                  <a:pt x="392780" y="3306206"/>
                </a:lnTo>
                <a:lnTo>
                  <a:pt x="413892" y="3349836"/>
                </a:lnTo>
                <a:lnTo>
                  <a:pt x="437819" y="3390652"/>
                </a:lnTo>
                <a:lnTo>
                  <a:pt x="463153" y="3432876"/>
                </a:lnTo>
                <a:lnTo>
                  <a:pt x="487079" y="3475099"/>
                </a:lnTo>
                <a:lnTo>
                  <a:pt x="508191" y="3517322"/>
                </a:lnTo>
                <a:lnTo>
                  <a:pt x="525080" y="3558138"/>
                </a:lnTo>
                <a:lnTo>
                  <a:pt x="536340" y="3601769"/>
                </a:lnTo>
                <a:lnTo>
                  <a:pt x="541970" y="3645400"/>
                </a:lnTo>
                <a:lnTo>
                  <a:pt x="541970" y="3691846"/>
                </a:lnTo>
                <a:lnTo>
                  <a:pt x="539155" y="3739699"/>
                </a:lnTo>
                <a:lnTo>
                  <a:pt x="533525" y="3787552"/>
                </a:lnTo>
                <a:lnTo>
                  <a:pt x="526488" y="3835405"/>
                </a:lnTo>
                <a:lnTo>
                  <a:pt x="520858" y="3883258"/>
                </a:lnTo>
                <a:lnTo>
                  <a:pt x="516635" y="3931111"/>
                </a:lnTo>
                <a:lnTo>
                  <a:pt x="518043" y="3976150"/>
                </a:lnTo>
                <a:lnTo>
                  <a:pt x="523673" y="4019781"/>
                </a:lnTo>
                <a:lnTo>
                  <a:pt x="536340" y="4062004"/>
                </a:lnTo>
                <a:lnTo>
                  <a:pt x="554637" y="4097190"/>
                </a:lnTo>
                <a:lnTo>
                  <a:pt x="578563" y="4130969"/>
                </a:lnTo>
                <a:lnTo>
                  <a:pt x="606712" y="4160525"/>
                </a:lnTo>
                <a:lnTo>
                  <a:pt x="639083" y="4190081"/>
                </a:lnTo>
                <a:lnTo>
                  <a:pt x="672862" y="4216823"/>
                </a:lnTo>
                <a:lnTo>
                  <a:pt x="708048" y="4243564"/>
                </a:lnTo>
                <a:lnTo>
                  <a:pt x="743234" y="4270306"/>
                </a:lnTo>
                <a:lnTo>
                  <a:pt x="778420" y="4297047"/>
                </a:lnTo>
                <a:lnTo>
                  <a:pt x="810792" y="4325196"/>
                </a:lnTo>
                <a:lnTo>
                  <a:pt x="838941" y="4357567"/>
                </a:lnTo>
                <a:lnTo>
                  <a:pt x="864275" y="4388531"/>
                </a:lnTo>
                <a:lnTo>
                  <a:pt x="883979" y="4423717"/>
                </a:lnTo>
                <a:lnTo>
                  <a:pt x="900868" y="4461718"/>
                </a:lnTo>
                <a:lnTo>
                  <a:pt x="914943" y="4502534"/>
                </a:lnTo>
                <a:lnTo>
                  <a:pt x="927610" y="4544758"/>
                </a:lnTo>
                <a:lnTo>
                  <a:pt x="938869" y="4586981"/>
                </a:lnTo>
                <a:lnTo>
                  <a:pt x="950129" y="4630612"/>
                </a:lnTo>
                <a:lnTo>
                  <a:pt x="962796" y="4671428"/>
                </a:lnTo>
                <a:lnTo>
                  <a:pt x="976870" y="4712244"/>
                </a:lnTo>
                <a:lnTo>
                  <a:pt x="993760" y="4750245"/>
                </a:lnTo>
                <a:lnTo>
                  <a:pt x="1014871" y="4784024"/>
                </a:lnTo>
                <a:lnTo>
                  <a:pt x="1040205" y="4814987"/>
                </a:lnTo>
                <a:lnTo>
                  <a:pt x="1071169" y="4840321"/>
                </a:lnTo>
                <a:lnTo>
                  <a:pt x="1104948" y="4861433"/>
                </a:lnTo>
                <a:lnTo>
                  <a:pt x="1142949" y="4878322"/>
                </a:lnTo>
                <a:lnTo>
                  <a:pt x="1183765" y="4892397"/>
                </a:lnTo>
                <a:lnTo>
                  <a:pt x="1224581" y="4905064"/>
                </a:lnTo>
                <a:lnTo>
                  <a:pt x="1268212" y="4916323"/>
                </a:lnTo>
                <a:lnTo>
                  <a:pt x="1310435" y="4927583"/>
                </a:lnTo>
                <a:lnTo>
                  <a:pt x="1352658" y="4940250"/>
                </a:lnTo>
                <a:lnTo>
                  <a:pt x="1393474" y="4954324"/>
                </a:lnTo>
                <a:lnTo>
                  <a:pt x="1431475" y="4971214"/>
                </a:lnTo>
                <a:lnTo>
                  <a:pt x="1466661" y="4990918"/>
                </a:lnTo>
                <a:lnTo>
                  <a:pt x="1497625" y="5016252"/>
                </a:lnTo>
                <a:lnTo>
                  <a:pt x="1529996" y="5044401"/>
                </a:lnTo>
                <a:lnTo>
                  <a:pt x="1558145" y="5076772"/>
                </a:lnTo>
                <a:lnTo>
                  <a:pt x="1584887" y="5110551"/>
                </a:lnTo>
                <a:lnTo>
                  <a:pt x="1611628" y="5145737"/>
                </a:lnTo>
                <a:lnTo>
                  <a:pt x="1638370" y="5180923"/>
                </a:lnTo>
                <a:lnTo>
                  <a:pt x="1665111" y="5214702"/>
                </a:lnTo>
                <a:lnTo>
                  <a:pt x="1694668" y="5247073"/>
                </a:lnTo>
                <a:lnTo>
                  <a:pt x="1724224" y="5275222"/>
                </a:lnTo>
                <a:lnTo>
                  <a:pt x="1758003" y="5299149"/>
                </a:lnTo>
                <a:lnTo>
                  <a:pt x="1793189" y="5317446"/>
                </a:lnTo>
                <a:lnTo>
                  <a:pt x="1835412" y="5330113"/>
                </a:lnTo>
                <a:lnTo>
                  <a:pt x="1879043" y="5335742"/>
                </a:lnTo>
                <a:lnTo>
                  <a:pt x="1924081" y="5337150"/>
                </a:lnTo>
                <a:lnTo>
                  <a:pt x="1971934" y="5332927"/>
                </a:lnTo>
                <a:lnTo>
                  <a:pt x="2019788" y="5327298"/>
                </a:lnTo>
                <a:lnTo>
                  <a:pt x="2067641" y="5320260"/>
                </a:lnTo>
                <a:lnTo>
                  <a:pt x="2115494" y="5314631"/>
                </a:lnTo>
                <a:lnTo>
                  <a:pt x="2163347" y="5311816"/>
                </a:lnTo>
                <a:lnTo>
                  <a:pt x="2209793" y="5311816"/>
                </a:lnTo>
                <a:lnTo>
                  <a:pt x="2253424" y="5317446"/>
                </a:lnTo>
                <a:lnTo>
                  <a:pt x="2297055" y="5328705"/>
                </a:lnTo>
                <a:lnTo>
                  <a:pt x="2339278" y="5345594"/>
                </a:lnTo>
                <a:lnTo>
                  <a:pt x="2381501" y="5368114"/>
                </a:lnTo>
                <a:lnTo>
                  <a:pt x="2423725" y="5390633"/>
                </a:lnTo>
                <a:lnTo>
                  <a:pt x="2465948" y="5415967"/>
                </a:lnTo>
                <a:lnTo>
                  <a:pt x="2506764" y="5439893"/>
                </a:lnTo>
                <a:lnTo>
                  <a:pt x="2550395" y="5461005"/>
                </a:lnTo>
                <a:lnTo>
                  <a:pt x="2592618" y="5477894"/>
                </a:lnTo>
                <a:lnTo>
                  <a:pt x="2636249" y="5489154"/>
                </a:lnTo>
                <a:lnTo>
                  <a:pt x="2681287" y="5493376"/>
                </a:lnTo>
                <a:lnTo>
                  <a:pt x="2726325" y="5489154"/>
                </a:lnTo>
                <a:lnTo>
                  <a:pt x="2769956" y="5477894"/>
                </a:lnTo>
                <a:lnTo>
                  <a:pt x="2812180" y="5461005"/>
                </a:lnTo>
                <a:lnTo>
                  <a:pt x="2855810" y="5439893"/>
                </a:lnTo>
                <a:lnTo>
                  <a:pt x="2896626" y="5415967"/>
                </a:lnTo>
                <a:lnTo>
                  <a:pt x="2938850" y="5390633"/>
                </a:lnTo>
                <a:lnTo>
                  <a:pt x="2981073" y="5368114"/>
                </a:lnTo>
                <a:lnTo>
                  <a:pt x="3023296" y="5345594"/>
                </a:lnTo>
                <a:lnTo>
                  <a:pt x="3064112" y="5328705"/>
                </a:lnTo>
                <a:lnTo>
                  <a:pt x="3109151" y="5317446"/>
                </a:lnTo>
                <a:lnTo>
                  <a:pt x="3152781" y="5311816"/>
                </a:lnTo>
                <a:lnTo>
                  <a:pt x="3199227" y="5311816"/>
                </a:lnTo>
                <a:lnTo>
                  <a:pt x="3247080" y="5314631"/>
                </a:lnTo>
                <a:lnTo>
                  <a:pt x="3294933" y="5320260"/>
                </a:lnTo>
                <a:lnTo>
                  <a:pt x="3342787" y="5327298"/>
                </a:lnTo>
                <a:lnTo>
                  <a:pt x="3390640" y="5332927"/>
                </a:lnTo>
                <a:lnTo>
                  <a:pt x="3438493" y="5337150"/>
                </a:lnTo>
                <a:lnTo>
                  <a:pt x="3483531" y="5335742"/>
                </a:lnTo>
                <a:lnTo>
                  <a:pt x="3527162" y="5330113"/>
                </a:lnTo>
                <a:lnTo>
                  <a:pt x="3569385" y="5317446"/>
                </a:lnTo>
                <a:lnTo>
                  <a:pt x="3604572" y="5299149"/>
                </a:lnTo>
                <a:lnTo>
                  <a:pt x="3638350" y="5275222"/>
                </a:lnTo>
                <a:lnTo>
                  <a:pt x="3667907" y="5247073"/>
                </a:lnTo>
                <a:lnTo>
                  <a:pt x="3697463" y="5214702"/>
                </a:lnTo>
                <a:lnTo>
                  <a:pt x="3724204" y="5180923"/>
                </a:lnTo>
                <a:lnTo>
                  <a:pt x="3750946" y="5145737"/>
                </a:lnTo>
                <a:lnTo>
                  <a:pt x="3777687" y="5110551"/>
                </a:lnTo>
                <a:lnTo>
                  <a:pt x="3804429" y="5076772"/>
                </a:lnTo>
                <a:lnTo>
                  <a:pt x="3832578" y="5044401"/>
                </a:lnTo>
                <a:lnTo>
                  <a:pt x="3864949" y="5016252"/>
                </a:lnTo>
                <a:lnTo>
                  <a:pt x="3895913" y="4990918"/>
                </a:lnTo>
                <a:lnTo>
                  <a:pt x="3931099" y="4971214"/>
                </a:lnTo>
                <a:lnTo>
                  <a:pt x="3969100" y="4954324"/>
                </a:lnTo>
                <a:lnTo>
                  <a:pt x="4009916" y="4940250"/>
                </a:lnTo>
                <a:lnTo>
                  <a:pt x="4052139" y="4927583"/>
                </a:lnTo>
                <a:lnTo>
                  <a:pt x="4094363" y="4916323"/>
                </a:lnTo>
                <a:lnTo>
                  <a:pt x="4137993" y="4905064"/>
                </a:lnTo>
                <a:lnTo>
                  <a:pt x="4178809" y="4892397"/>
                </a:lnTo>
                <a:lnTo>
                  <a:pt x="4219625" y="4878322"/>
                </a:lnTo>
                <a:lnTo>
                  <a:pt x="4257626" y="4861433"/>
                </a:lnTo>
                <a:lnTo>
                  <a:pt x="4291405" y="4840321"/>
                </a:lnTo>
                <a:lnTo>
                  <a:pt x="4322369" y="4814987"/>
                </a:lnTo>
                <a:lnTo>
                  <a:pt x="4347703" y="4784024"/>
                </a:lnTo>
                <a:lnTo>
                  <a:pt x="4368815" y="4750245"/>
                </a:lnTo>
                <a:lnTo>
                  <a:pt x="4385704" y="4712244"/>
                </a:lnTo>
                <a:lnTo>
                  <a:pt x="4399778" y="4671428"/>
                </a:lnTo>
                <a:lnTo>
                  <a:pt x="4412445" y="4630612"/>
                </a:lnTo>
                <a:lnTo>
                  <a:pt x="4423705" y="4586981"/>
                </a:lnTo>
                <a:lnTo>
                  <a:pt x="4434964" y="4544758"/>
                </a:lnTo>
                <a:lnTo>
                  <a:pt x="4447632" y="4502534"/>
                </a:lnTo>
                <a:lnTo>
                  <a:pt x="4461706" y="4461718"/>
                </a:lnTo>
                <a:lnTo>
                  <a:pt x="4478595" y="4423717"/>
                </a:lnTo>
                <a:lnTo>
                  <a:pt x="4498300" y="4388531"/>
                </a:lnTo>
                <a:lnTo>
                  <a:pt x="4523634" y="4357567"/>
                </a:lnTo>
                <a:lnTo>
                  <a:pt x="4551782" y="4325196"/>
                </a:lnTo>
                <a:lnTo>
                  <a:pt x="4584154" y="4297047"/>
                </a:lnTo>
                <a:lnTo>
                  <a:pt x="4617933" y="4270306"/>
                </a:lnTo>
                <a:lnTo>
                  <a:pt x="4654526" y="4243564"/>
                </a:lnTo>
                <a:lnTo>
                  <a:pt x="4689712" y="4216823"/>
                </a:lnTo>
                <a:lnTo>
                  <a:pt x="4723491" y="4190081"/>
                </a:lnTo>
                <a:lnTo>
                  <a:pt x="4755862" y="4160525"/>
                </a:lnTo>
                <a:lnTo>
                  <a:pt x="4784011" y="4130969"/>
                </a:lnTo>
                <a:lnTo>
                  <a:pt x="4807938" y="4097190"/>
                </a:lnTo>
                <a:lnTo>
                  <a:pt x="4826235" y="4062004"/>
                </a:lnTo>
                <a:lnTo>
                  <a:pt x="4838902" y="4019781"/>
                </a:lnTo>
                <a:lnTo>
                  <a:pt x="4844531" y="3976150"/>
                </a:lnTo>
                <a:lnTo>
                  <a:pt x="4845939" y="3931111"/>
                </a:lnTo>
                <a:lnTo>
                  <a:pt x="4841716" y="3883258"/>
                </a:lnTo>
                <a:lnTo>
                  <a:pt x="4836087" y="3835405"/>
                </a:lnTo>
                <a:lnTo>
                  <a:pt x="4829049" y="3787552"/>
                </a:lnTo>
                <a:lnTo>
                  <a:pt x="4823420" y="3739699"/>
                </a:lnTo>
                <a:lnTo>
                  <a:pt x="4820605" y="3691846"/>
                </a:lnTo>
                <a:lnTo>
                  <a:pt x="4820605" y="3645400"/>
                </a:lnTo>
                <a:lnTo>
                  <a:pt x="4826235" y="3601769"/>
                </a:lnTo>
                <a:lnTo>
                  <a:pt x="4837494" y="3558138"/>
                </a:lnTo>
                <a:lnTo>
                  <a:pt x="4854383" y="3517322"/>
                </a:lnTo>
                <a:lnTo>
                  <a:pt x="4876903" y="3475099"/>
                </a:lnTo>
                <a:lnTo>
                  <a:pt x="4899422" y="3432876"/>
                </a:lnTo>
                <a:lnTo>
                  <a:pt x="4924756" y="3390652"/>
                </a:lnTo>
                <a:lnTo>
                  <a:pt x="4948682" y="3349836"/>
                </a:lnTo>
                <a:lnTo>
                  <a:pt x="4969794" y="3306206"/>
                </a:lnTo>
                <a:lnTo>
                  <a:pt x="4986683" y="3263982"/>
                </a:lnTo>
                <a:lnTo>
                  <a:pt x="4997943" y="3220351"/>
                </a:lnTo>
                <a:lnTo>
                  <a:pt x="5002165" y="3175313"/>
                </a:lnTo>
                <a:lnTo>
                  <a:pt x="4997943" y="3130275"/>
                </a:lnTo>
                <a:lnTo>
                  <a:pt x="4986683" y="3086644"/>
                </a:lnTo>
                <a:lnTo>
                  <a:pt x="4969794" y="3044421"/>
                </a:lnTo>
                <a:lnTo>
                  <a:pt x="4948682" y="3000790"/>
                </a:lnTo>
                <a:lnTo>
                  <a:pt x="4924756" y="2959974"/>
                </a:lnTo>
                <a:lnTo>
                  <a:pt x="4899422" y="2917751"/>
                </a:lnTo>
                <a:lnTo>
                  <a:pt x="4876903" y="2875527"/>
                </a:lnTo>
                <a:lnTo>
                  <a:pt x="4854383" y="2833304"/>
                </a:lnTo>
                <a:lnTo>
                  <a:pt x="4837494" y="2792488"/>
                </a:lnTo>
                <a:lnTo>
                  <a:pt x="4826235" y="2748857"/>
                </a:lnTo>
                <a:lnTo>
                  <a:pt x="4820605" y="2705226"/>
                </a:lnTo>
                <a:lnTo>
                  <a:pt x="4820605" y="2658781"/>
                </a:lnTo>
                <a:lnTo>
                  <a:pt x="4823420" y="2610927"/>
                </a:lnTo>
                <a:lnTo>
                  <a:pt x="4829049" y="2563074"/>
                </a:lnTo>
                <a:lnTo>
                  <a:pt x="4836087" y="2515221"/>
                </a:lnTo>
                <a:lnTo>
                  <a:pt x="4841716" y="2467368"/>
                </a:lnTo>
                <a:lnTo>
                  <a:pt x="4845939" y="2419515"/>
                </a:lnTo>
                <a:lnTo>
                  <a:pt x="4844531" y="2374477"/>
                </a:lnTo>
                <a:lnTo>
                  <a:pt x="4838902" y="2330846"/>
                </a:lnTo>
                <a:lnTo>
                  <a:pt x="4826235" y="2288622"/>
                </a:lnTo>
                <a:lnTo>
                  <a:pt x="4807938" y="2253436"/>
                </a:lnTo>
                <a:lnTo>
                  <a:pt x="4784011" y="2219658"/>
                </a:lnTo>
                <a:lnTo>
                  <a:pt x="4755862" y="2190101"/>
                </a:lnTo>
                <a:lnTo>
                  <a:pt x="4723491" y="2160545"/>
                </a:lnTo>
                <a:lnTo>
                  <a:pt x="4689712" y="2133803"/>
                </a:lnTo>
                <a:lnTo>
                  <a:pt x="4654526" y="2107062"/>
                </a:lnTo>
                <a:lnTo>
                  <a:pt x="4617933" y="2080320"/>
                </a:lnTo>
                <a:lnTo>
                  <a:pt x="4584154" y="2053579"/>
                </a:lnTo>
                <a:lnTo>
                  <a:pt x="4551782" y="2025430"/>
                </a:lnTo>
                <a:lnTo>
                  <a:pt x="4523634" y="1993059"/>
                </a:lnTo>
                <a:lnTo>
                  <a:pt x="4498300" y="1962095"/>
                </a:lnTo>
                <a:lnTo>
                  <a:pt x="4478595" y="1926909"/>
                </a:lnTo>
                <a:lnTo>
                  <a:pt x="4461706" y="1888908"/>
                </a:lnTo>
                <a:lnTo>
                  <a:pt x="4447632" y="1848092"/>
                </a:lnTo>
                <a:lnTo>
                  <a:pt x="4434964" y="1805868"/>
                </a:lnTo>
                <a:lnTo>
                  <a:pt x="4423705" y="1763645"/>
                </a:lnTo>
                <a:lnTo>
                  <a:pt x="4412445" y="1720014"/>
                </a:lnTo>
                <a:lnTo>
                  <a:pt x="4399778" y="1679198"/>
                </a:lnTo>
                <a:lnTo>
                  <a:pt x="4385704" y="1638382"/>
                </a:lnTo>
                <a:lnTo>
                  <a:pt x="4368815" y="1600381"/>
                </a:lnTo>
                <a:lnTo>
                  <a:pt x="4347703" y="1566603"/>
                </a:lnTo>
                <a:lnTo>
                  <a:pt x="4322369" y="1535639"/>
                </a:lnTo>
                <a:lnTo>
                  <a:pt x="4291405" y="1510305"/>
                </a:lnTo>
                <a:lnTo>
                  <a:pt x="4257626" y="1489193"/>
                </a:lnTo>
                <a:lnTo>
                  <a:pt x="4219625" y="1472304"/>
                </a:lnTo>
                <a:lnTo>
                  <a:pt x="4178809" y="1458229"/>
                </a:lnTo>
                <a:lnTo>
                  <a:pt x="4137993" y="1445562"/>
                </a:lnTo>
                <a:lnTo>
                  <a:pt x="4094363" y="1434303"/>
                </a:lnTo>
                <a:lnTo>
                  <a:pt x="4052139" y="1423043"/>
                </a:lnTo>
                <a:lnTo>
                  <a:pt x="4009916" y="1410376"/>
                </a:lnTo>
                <a:lnTo>
                  <a:pt x="3969100" y="1396302"/>
                </a:lnTo>
                <a:lnTo>
                  <a:pt x="3931099" y="1379412"/>
                </a:lnTo>
                <a:lnTo>
                  <a:pt x="3895913" y="1359708"/>
                </a:lnTo>
                <a:lnTo>
                  <a:pt x="3864949" y="1334374"/>
                </a:lnTo>
                <a:lnTo>
                  <a:pt x="3832578" y="1306225"/>
                </a:lnTo>
                <a:lnTo>
                  <a:pt x="3804429" y="1273854"/>
                </a:lnTo>
                <a:lnTo>
                  <a:pt x="3777687" y="1240075"/>
                </a:lnTo>
                <a:lnTo>
                  <a:pt x="3750946" y="1204889"/>
                </a:lnTo>
                <a:lnTo>
                  <a:pt x="3724204" y="1169703"/>
                </a:lnTo>
                <a:lnTo>
                  <a:pt x="3697463" y="1135924"/>
                </a:lnTo>
                <a:lnTo>
                  <a:pt x="3667907" y="1103553"/>
                </a:lnTo>
                <a:lnTo>
                  <a:pt x="3638350" y="1075404"/>
                </a:lnTo>
                <a:lnTo>
                  <a:pt x="3604572" y="1051478"/>
                </a:lnTo>
                <a:lnTo>
                  <a:pt x="3569385" y="1033181"/>
                </a:lnTo>
                <a:lnTo>
                  <a:pt x="3527162" y="1020514"/>
                </a:lnTo>
                <a:lnTo>
                  <a:pt x="3483531" y="1014884"/>
                </a:lnTo>
                <a:lnTo>
                  <a:pt x="3438493" y="1013477"/>
                </a:lnTo>
                <a:lnTo>
                  <a:pt x="3390640" y="1017699"/>
                </a:lnTo>
                <a:lnTo>
                  <a:pt x="3342787" y="1023329"/>
                </a:lnTo>
                <a:lnTo>
                  <a:pt x="3294933" y="1030366"/>
                </a:lnTo>
                <a:lnTo>
                  <a:pt x="3247080" y="1035996"/>
                </a:lnTo>
                <a:lnTo>
                  <a:pt x="3199227" y="1038811"/>
                </a:lnTo>
                <a:lnTo>
                  <a:pt x="3152781" y="1038811"/>
                </a:lnTo>
                <a:lnTo>
                  <a:pt x="3109151" y="1033181"/>
                </a:lnTo>
                <a:lnTo>
                  <a:pt x="3064112" y="1021921"/>
                </a:lnTo>
                <a:lnTo>
                  <a:pt x="3023296" y="1005032"/>
                </a:lnTo>
                <a:lnTo>
                  <a:pt x="2981073" y="982513"/>
                </a:lnTo>
                <a:lnTo>
                  <a:pt x="2938850" y="959994"/>
                </a:lnTo>
                <a:lnTo>
                  <a:pt x="2896626" y="934660"/>
                </a:lnTo>
                <a:lnTo>
                  <a:pt x="2855810" y="910733"/>
                </a:lnTo>
                <a:lnTo>
                  <a:pt x="2812180" y="889621"/>
                </a:lnTo>
                <a:lnTo>
                  <a:pt x="2769956" y="872732"/>
                </a:lnTo>
                <a:lnTo>
                  <a:pt x="2726325" y="861472"/>
                </a:lnTo>
                <a:lnTo>
                  <a:pt x="2681287" y="857250"/>
                </a:lnTo>
                <a:close/>
              </a:path>
            </a:pathLst>
          </a:custGeom>
          <a:solidFill>
            <a:schemeClr val="tx2"/>
          </a:solidFill>
          <a:ln w="101600">
            <a:noFill/>
            <a:prstDash val="solid"/>
            <a:round/>
            <a:headEnd/>
            <a:tailEnd/>
          </a:ln>
        </p:spPr>
      </p:sp>
      <p:sp>
        <p:nvSpPr>
          <p:cNvPr id="79" name="Rectangle 78">
            <a:extLst>
              <a:ext uri="{FF2B5EF4-FFF2-40B4-BE49-F238E27FC236}">
                <a16:creationId xmlns:a16="http://schemas.microsoft.com/office/drawing/2014/main" id="{B64D456C-6C52-4F06-8FCD-0969F4BF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2574" y="0"/>
            <a:ext cx="76202" cy="6858000"/>
          </a:xfrm>
          <a:prstGeom prst="rect">
            <a:avLst/>
          </a:prstGeom>
          <a:solidFill>
            <a:schemeClr val="bg2"/>
          </a:solidFill>
          <a:ln w="0">
            <a:noFill/>
            <a:prstDash val="solid"/>
            <a:round/>
            <a:headEnd/>
            <a:tailEnd/>
          </a:ln>
        </p:spPr>
        <p:txBody>
          <a:bodyPr rtlCol="0" anchor="ctr"/>
          <a:lstStyle/>
          <a:p>
            <a:pPr algn="ctr"/>
            <a:endParaRPr lang="en-US"/>
          </a:p>
        </p:txBody>
      </p:sp>
    </p:spTree>
    <p:extLst>
      <p:ext uri="{BB962C8B-B14F-4D97-AF65-F5344CB8AC3E}">
        <p14:creationId xmlns:p14="http://schemas.microsoft.com/office/powerpoint/2010/main" val="237922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78BF-CA16-422D-BCC7-4B1233B36C06}"/>
              </a:ext>
            </a:extLst>
          </p:cNvPr>
          <p:cNvSpPr>
            <a:spLocks noGrp="1"/>
          </p:cNvSpPr>
          <p:nvPr>
            <p:ph type="title"/>
          </p:nvPr>
        </p:nvSpPr>
        <p:spPr>
          <a:xfrm>
            <a:off x="1333740" y="2611999"/>
            <a:ext cx="10178322" cy="4135827"/>
          </a:xfrm>
        </p:spPr>
        <p:txBody>
          <a:bodyPr>
            <a:normAutofit/>
          </a:bodyPr>
          <a:lstStyle/>
          <a:p>
            <a:r>
              <a:rPr lang="en-US" sz="5400" cap="none" dirty="0">
                <a:latin typeface="+mn-lt"/>
              </a:rPr>
              <a:t>Program developed by </a:t>
            </a:r>
            <a:br>
              <a:rPr lang="en-US" sz="5400" cap="none" dirty="0">
                <a:latin typeface="+mn-lt"/>
              </a:rPr>
            </a:br>
            <a:r>
              <a:rPr lang="en-US" sz="5400" cap="none" dirty="0">
                <a:latin typeface="+mn-lt"/>
              </a:rPr>
              <a:t>Sara </a:t>
            </a:r>
            <a:r>
              <a:rPr lang="en-US" sz="5400" cap="none" dirty="0" err="1">
                <a:latin typeface="+mn-lt"/>
              </a:rPr>
              <a:t>Busche</a:t>
            </a:r>
            <a:r>
              <a:rPr lang="en-US" sz="5400" cap="none" dirty="0">
                <a:latin typeface="+mn-lt"/>
              </a:rPr>
              <a:t> and Robert Nix</a:t>
            </a:r>
            <a:br>
              <a:rPr lang="en-US" sz="5400" cap="none" dirty="0">
                <a:latin typeface="+mn-lt"/>
              </a:rPr>
            </a:br>
            <a:r>
              <a:rPr lang="en-US" sz="5400" cap="none" dirty="0">
                <a:latin typeface="+mn-lt"/>
              </a:rPr>
              <a:t>University of Wisconsin-Madison</a:t>
            </a:r>
            <a:br>
              <a:rPr lang="en-US" sz="5400" cap="none" dirty="0">
                <a:latin typeface="+mn-lt"/>
              </a:rPr>
            </a:br>
            <a:r>
              <a:rPr lang="en-US" sz="5400" cap="none" dirty="0">
                <a:latin typeface="+mn-lt"/>
              </a:rPr>
              <a:t>School of Human Ecology and Division of Extension</a:t>
            </a:r>
          </a:p>
        </p:txBody>
      </p:sp>
      <p:pic>
        <p:nvPicPr>
          <p:cNvPr id="4" name="Picture 2" descr="The University of Wisconsin Madison Logo PNG Transparent &amp;amp; SVG Vector -  Freebie Supply">
            <a:extLst>
              <a:ext uri="{FF2B5EF4-FFF2-40B4-BE49-F238E27FC236}">
                <a16:creationId xmlns:a16="http://schemas.microsoft.com/office/drawing/2014/main" id="{46DE12DD-651F-4009-815F-D93F2D5EA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235" y="-1209958"/>
            <a:ext cx="4963823" cy="4963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6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78BF-CA16-422D-BCC7-4B1233B36C06}"/>
              </a:ext>
            </a:extLst>
          </p:cNvPr>
          <p:cNvSpPr>
            <a:spLocks noGrp="1"/>
          </p:cNvSpPr>
          <p:nvPr>
            <p:ph type="title"/>
          </p:nvPr>
        </p:nvSpPr>
        <p:spPr/>
        <p:txBody>
          <a:bodyPr>
            <a:normAutofit/>
          </a:bodyPr>
          <a:lstStyle/>
          <a:p>
            <a:r>
              <a:rPr lang="en-US" sz="7200" cap="none" dirty="0">
                <a:latin typeface="+mn-lt"/>
              </a:rPr>
              <a:t>Caveat</a:t>
            </a:r>
            <a:r>
              <a:rPr lang="en-US" sz="7200" cap="none" dirty="0"/>
              <a:t> </a:t>
            </a:r>
          </a:p>
        </p:txBody>
      </p:sp>
      <p:sp>
        <p:nvSpPr>
          <p:cNvPr id="3" name="Content Placeholder 2">
            <a:extLst>
              <a:ext uri="{FF2B5EF4-FFF2-40B4-BE49-F238E27FC236}">
                <a16:creationId xmlns:a16="http://schemas.microsoft.com/office/drawing/2014/main" id="{E0DC768C-AB5C-4BB3-B87B-A7A64638A81D}"/>
              </a:ext>
            </a:extLst>
          </p:cNvPr>
          <p:cNvSpPr>
            <a:spLocks noGrp="1"/>
          </p:cNvSpPr>
          <p:nvPr>
            <p:ph idx="1"/>
          </p:nvPr>
        </p:nvSpPr>
        <p:spPr>
          <a:xfrm>
            <a:off x="1251678" y="1874517"/>
            <a:ext cx="4351953" cy="4331244"/>
          </a:xfrm>
        </p:spPr>
        <p:txBody>
          <a:bodyPr>
            <a:normAutofit fontScale="92500"/>
          </a:bodyPr>
          <a:lstStyle/>
          <a:p>
            <a:pPr marL="0" indent="0">
              <a:buNone/>
            </a:pPr>
            <a:r>
              <a:rPr lang="en-US" sz="4000" b="1" dirty="0"/>
              <a:t>I can help you figure out how to ask questions, but I can’t answer your medical questions</a:t>
            </a:r>
          </a:p>
          <a:p>
            <a:endParaRPr lang="en-US" dirty="0"/>
          </a:p>
        </p:txBody>
      </p:sp>
      <p:pic>
        <p:nvPicPr>
          <p:cNvPr id="2052" name="Picture 4" descr="Pink light bulb with question mark and exclamation sign Free Photo">
            <a:extLst>
              <a:ext uri="{FF2B5EF4-FFF2-40B4-BE49-F238E27FC236}">
                <a16:creationId xmlns:a16="http://schemas.microsoft.com/office/drawing/2014/main" id="{29900B64-E06B-47E5-9BA2-B4C74D10B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839" y="1740785"/>
            <a:ext cx="4819692" cy="36109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02BA560-D5BC-4609-9B92-0987286C658C}"/>
              </a:ext>
            </a:extLst>
          </p:cNvPr>
          <p:cNvSpPr/>
          <p:nvPr/>
        </p:nvSpPr>
        <p:spPr>
          <a:xfrm>
            <a:off x="6096000" y="5836429"/>
            <a:ext cx="6096000" cy="369332"/>
          </a:xfrm>
          <a:prstGeom prst="rect">
            <a:avLst/>
          </a:prstGeom>
        </p:spPr>
        <p:txBody>
          <a:bodyPr>
            <a:spAutoFit/>
          </a:bodyPr>
          <a:lstStyle/>
          <a:p>
            <a:r>
              <a:rPr lang="en-US" dirty="0">
                <a:solidFill>
                  <a:schemeClr val="bg1"/>
                </a:solidFill>
              </a:rPr>
              <a:t>image: Freepik.com</a:t>
            </a:r>
          </a:p>
        </p:txBody>
      </p:sp>
    </p:spTree>
    <p:extLst>
      <p:ext uri="{BB962C8B-B14F-4D97-AF65-F5344CB8AC3E}">
        <p14:creationId xmlns:p14="http://schemas.microsoft.com/office/powerpoint/2010/main" val="200115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78BF-CA16-422D-BCC7-4B1233B36C06}"/>
              </a:ext>
            </a:extLst>
          </p:cNvPr>
          <p:cNvSpPr>
            <a:spLocks noGrp="1"/>
          </p:cNvSpPr>
          <p:nvPr>
            <p:ph type="title"/>
          </p:nvPr>
        </p:nvSpPr>
        <p:spPr>
          <a:xfrm>
            <a:off x="1251678" y="323141"/>
            <a:ext cx="10178322" cy="1310531"/>
          </a:xfrm>
        </p:spPr>
        <p:txBody>
          <a:bodyPr>
            <a:normAutofit/>
          </a:bodyPr>
          <a:lstStyle/>
          <a:p>
            <a:r>
              <a:rPr lang="en-US" sz="7200" cap="none" dirty="0">
                <a:latin typeface="+mn-lt"/>
              </a:rPr>
              <a:t>Agenda</a:t>
            </a:r>
          </a:p>
        </p:txBody>
      </p:sp>
      <p:sp>
        <p:nvSpPr>
          <p:cNvPr id="6" name="Rectangle 5">
            <a:extLst>
              <a:ext uri="{FF2B5EF4-FFF2-40B4-BE49-F238E27FC236}">
                <a16:creationId xmlns:a16="http://schemas.microsoft.com/office/drawing/2014/main" id="{A02BA560-D5BC-4609-9B92-0987286C658C}"/>
              </a:ext>
            </a:extLst>
          </p:cNvPr>
          <p:cNvSpPr/>
          <p:nvPr/>
        </p:nvSpPr>
        <p:spPr>
          <a:xfrm>
            <a:off x="6096000" y="5836429"/>
            <a:ext cx="6096000" cy="369332"/>
          </a:xfrm>
          <a:prstGeom prst="rect">
            <a:avLst/>
          </a:prstGeom>
        </p:spPr>
        <p:txBody>
          <a:bodyPr>
            <a:spAutoFit/>
          </a:bodyPr>
          <a:lstStyle/>
          <a:p>
            <a:r>
              <a:rPr lang="en-US" dirty="0">
                <a:solidFill>
                  <a:schemeClr val="bg1"/>
                </a:solidFill>
              </a:rPr>
              <a:t>image: Freepik.com</a:t>
            </a:r>
          </a:p>
        </p:txBody>
      </p:sp>
      <p:sp>
        <p:nvSpPr>
          <p:cNvPr id="4" name="Content Placeholder 2">
            <a:extLst>
              <a:ext uri="{FF2B5EF4-FFF2-40B4-BE49-F238E27FC236}">
                <a16:creationId xmlns:a16="http://schemas.microsoft.com/office/drawing/2014/main" id="{FDA4A505-6FBD-477B-A6CD-7A44FFAE1B6F}"/>
              </a:ext>
            </a:extLst>
          </p:cNvPr>
          <p:cNvSpPr>
            <a:spLocks noGrp="1"/>
          </p:cNvSpPr>
          <p:nvPr>
            <p:ph idx="1"/>
          </p:nvPr>
        </p:nvSpPr>
        <p:spPr>
          <a:xfrm>
            <a:off x="1251678" y="1818085"/>
            <a:ext cx="10178322" cy="4387676"/>
          </a:xfrm>
        </p:spPr>
        <p:txBody>
          <a:bodyPr>
            <a:normAutofit fontScale="92500"/>
          </a:bodyPr>
          <a:lstStyle/>
          <a:p>
            <a:pPr marL="0" indent="0">
              <a:buNone/>
            </a:pPr>
            <a:r>
              <a:rPr lang="en-US" sz="5400" dirty="0"/>
              <a:t>1. Reflection on health experiences</a:t>
            </a:r>
          </a:p>
          <a:p>
            <a:pPr marL="0" indent="0">
              <a:buNone/>
            </a:pPr>
            <a:r>
              <a:rPr lang="en-US" sz="5400" dirty="0"/>
              <a:t>2. Discussion about asking questions</a:t>
            </a:r>
          </a:p>
          <a:p>
            <a:pPr marL="0" indent="0">
              <a:buNone/>
            </a:pPr>
            <a:r>
              <a:rPr lang="en-US" sz="5400" dirty="0"/>
              <a:t>3. Practice scenario</a:t>
            </a:r>
          </a:p>
          <a:p>
            <a:pPr marL="0" indent="0">
              <a:buNone/>
            </a:pPr>
            <a:r>
              <a:rPr lang="en-US" sz="5400" dirty="0"/>
              <a:t>4. Planning your next visit</a:t>
            </a:r>
          </a:p>
        </p:txBody>
      </p:sp>
    </p:spTree>
    <p:extLst>
      <p:ext uri="{BB962C8B-B14F-4D97-AF65-F5344CB8AC3E}">
        <p14:creationId xmlns:p14="http://schemas.microsoft.com/office/powerpoint/2010/main" val="217322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F5F2-77F2-4F9F-B739-EEC34E2A7823}"/>
              </a:ext>
            </a:extLst>
          </p:cNvPr>
          <p:cNvSpPr>
            <a:spLocks noGrp="1"/>
          </p:cNvSpPr>
          <p:nvPr>
            <p:ph type="title"/>
          </p:nvPr>
        </p:nvSpPr>
        <p:spPr/>
        <p:txBody>
          <a:bodyPr>
            <a:normAutofit/>
          </a:bodyPr>
          <a:lstStyle/>
          <a:p>
            <a:r>
              <a:rPr lang="en-US" sz="7200" cap="none" dirty="0">
                <a:latin typeface="+mn-lt"/>
              </a:rPr>
              <a:t>Reflection</a:t>
            </a:r>
          </a:p>
        </p:txBody>
      </p:sp>
      <p:sp>
        <p:nvSpPr>
          <p:cNvPr id="3" name="Content Placeholder 2">
            <a:extLst>
              <a:ext uri="{FF2B5EF4-FFF2-40B4-BE49-F238E27FC236}">
                <a16:creationId xmlns:a16="http://schemas.microsoft.com/office/drawing/2014/main" id="{E4012C20-B954-4A44-803B-9B900740C5B9}"/>
              </a:ext>
            </a:extLst>
          </p:cNvPr>
          <p:cNvSpPr>
            <a:spLocks noGrp="1"/>
          </p:cNvSpPr>
          <p:nvPr>
            <p:ph idx="1"/>
          </p:nvPr>
        </p:nvSpPr>
        <p:spPr>
          <a:xfrm>
            <a:off x="1251678" y="2087939"/>
            <a:ext cx="10178322" cy="4387676"/>
          </a:xfrm>
        </p:spPr>
        <p:txBody>
          <a:bodyPr>
            <a:normAutofit/>
          </a:bodyPr>
          <a:lstStyle/>
          <a:p>
            <a:pPr marL="0" indent="0">
              <a:buNone/>
            </a:pPr>
            <a:r>
              <a:rPr lang="en-US" sz="5400" dirty="0"/>
              <a:t>Why do we want to be healthy? </a:t>
            </a:r>
          </a:p>
          <a:p>
            <a:endParaRPr lang="en-US" sz="5400" dirty="0"/>
          </a:p>
        </p:txBody>
      </p:sp>
    </p:spTree>
    <p:extLst>
      <p:ext uri="{BB962C8B-B14F-4D97-AF65-F5344CB8AC3E}">
        <p14:creationId xmlns:p14="http://schemas.microsoft.com/office/powerpoint/2010/main" val="64348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CD4A-B88B-46BE-B18D-91A1A8D53FC2}"/>
              </a:ext>
            </a:extLst>
          </p:cNvPr>
          <p:cNvSpPr>
            <a:spLocks noGrp="1"/>
          </p:cNvSpPr>
          <p:nvPr>
            <p:ph type="title"/>
          </p:nvPr>
        </p:nvSpPr>
        <p:spPr/>
        <p:txBody>
          <a:bodyPr>
            <a:noAutofit/>
          </a:bodyPr>
          <a:lstStyle/>
          <a:p>
            <a:r>
              <a:rPr lang="en-US" sz="5400" cap="none" dirty="0">
                <a:latin typeface="+mn-lt"/>
              </a:rPr>
              <a:t>Think about a previous medical appointment. What has gone well and what hasn’t?</a:t>
            </a:r>
          </a:p>
        </p:txBody>
      </p:sp>
      <p:pic>
        <p:nvPicPr>
          <p:cNvPr id="1026" name="Picture 2" descr="Young woman sitting in a cafe with her laptop, stressful for wor Free Photo">
            <a:extLst>
              <a:ext uri="{FF2B5EF4-FFF2-40B4-BE49-F238E27FC236}">
                <a16:creationId xmlns:a16="http://schemas.microsoft.com/office/drawing/2014/main" id="{71FA89AD-35EE-4C7F-ACDA-F0B36F6D89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1809" y="2895600"/>
            <a:ext cx="3761508" cy="2505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280D333-B8D0-4ABD-B590-E713146384C8}"/>
              </a:ext>
            </a:extLst>
          </p:cNvPr>
          <p:cNvSpPr/>
          <p:nvPr/>
        </p:nvSpPr>
        <p:spPr>
          <a:xfrm>
            <a:off x="6366904" y="6222662"/>
            <a:ext cx="6096000" cy="369332"/>
          </a:xfrm>
          <a:prstGeom prst="rect">
            <a:avLst/>
          </a:prstGeom>
        </p:spPr>
        <p:txBody>
          <a:bodyPr>
            <a:spAutoFit/>
          </a:bodyPr>
          <a:lstStyle/>
          <a:p>
            <a:r>
              <a:rPr lang="en-US" dirty="0">
                <a:solidFill>
                  <a:schemeClr val="bg1"/>
                </a:solidFill>
              </a:rPr>
              <a:t>image: Freepik.com</a:t>
            </a:r>
          </a:p>
        </p:txBody>
      </p:sp>
      <p:pic>
        <p:nvPicPr>
          <p:cNvPr id="3" name="Picture 2" descr="Cheerful senior lady using online services Free Photo">
            <a:extLst>
              <a:ext uri="{FF2B5EF4-FFF2-40B4-BE49-F238E27FC236}">
                <a16:creationId xmlns:a16="http://schemas.microsoft.com/office/drawing/2014/main" id="{005A913B-C0D3-4BF1-AC8B-250C8AEF5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678" y="2895600"/>
            <a:ext cx="5126184" cy="34147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DF437A8-0958-4A97-BE67-30C116EBD845}"/>
              </a:ext>
            </a:extLst>
          </p:cNvPr>
          <p:cNvSpPr/>
          <p:nvPr/>
        </p:nvSpPr>
        <p:spPr>
          <a:xfrm>
            <a:off x="945809" y="6230975"/>
            <a:ext cx="6096000" cy="369332"/>
          </a:xfrm>
          <a:prstGeom prst="rect">
            <a:avLst/>
          </a:prstGeom>
        </p:spPr>
        <p:txBody>
          <a:bodyPr>
            <a:spAutoFit/>
          </a:bodyPr>
          <a:lstStyle/>
          <a:p>
            <a:r>
              <a:rPr lang="en-US" dirty="0">
                <a:solidFill>
                  <a:schemeClr val="bg1"/>
                </a:solidFill>
              </a:rPr>
              <a:t>image: Freepik.com</a:t>
            </a:r>
          </a:p>
        </p:txBody>
      </p:sp>
    </p:spTree>
    <p:extLst>
      <p:ext uri="{BB962C8B-B14F-4D97-AF65-F5344CB8AC3E}">
        <p14:creationId xmlns:p14="http://schemas.microsoft.com/office/powerpoint/2010/main" val="262016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CD4A-B88B-46BE-B18D-91A1A8D53FC2}"/>
              </a:ext>
            </a:extLst>
          </p:cNvPr>
          <p:cNvSpPr>
            <a:spLocks noGrp="1"/>
          </p:cNvSpPr>
          <p:nvPr>
            <p:ph type="title"/>
          </p:nvPr>
        </p:nvSpPr>
        <p:spPr/>
        <p:txBody>
          <a:bodyPr>
            <a:noAutofit/>
          </a:bodyPr>
          <a:lstStyle/>
          <a:p>
            <a:r>
              <a:rPr lang="en-US" sz="6500" cap="none" dirty="0">
                <a:latin typeface="+mn-lt"/>
              </a:rPr>
              <a:t>Common concerns</a:t>
            </a:r>
          </a:p>
        </p:txBody>
      </p:sp>
      <p:sp>
        <p:nvSpPr>
          <p:cNvPr id="5" name="Content Placeholder 4">
            <a:extLst>
              <a:ext uri="{FF2B5EF4-FFF2-40B4-BE49-F238E27FC236}">
                <a16:creationId xmlns:a16="http://schemas.microsoft.com/office/drawing/2014/main" id="{9C705CB6-F4B3-4934-86CF-F2774A26EC4F}"/>
              </a:ext>
            </a:extLst>
          </p:cNvPr>
          <p:cNvSpPr>
            <a:spLocks noGrp="1"/>
          </p:cNvSpPr>
          <p:nvPr>
            <p:ph idx="1"/>
          </p:nvPr>
        </p:nvSpPr>
        <p:spPr>
          <a:xfrm>
            <a:off x="1251678" y="1874517"/>
            <a:ext cx="10178322" cy="4601098"/>
          </a:xfrm>
        </p:spPr>
        <p:txBody>
          <a:bodyPr>
            <a:normAutofit/>
          </a:bodyPr>
          <a:lstStyle/>
          <a:p>
            <a:r>
              <a:rPr lang="en-US" sz="3200" dirty="0"/>
              <a:t>The provider talked so fast that I could not digest the information.</a:t>
            </a:r>
          </a:p>
          <a:p>
            <a:r>
              <a:rPr lang="en-US" sz="3200" dirty="0"/>
              <a:t>I didn’t have enough time with the provider.</a:t>
            </a:r>
          </a:p>
          <a:p>
            <a:r>
              <a:rPr lang="en-US" sz="3200" dirty="0"/>
              <a:t>I didn’t ask the questions I wanted to ask.</a:t>
            </a:r>
          </a:p>
          <a:p>
            <a:r>
              <a:rPr lang="en-US" sz="3200" dirty="0"/>
              <a:t>I didn’t’ understand the different treatment options or my medication routine.</a:t>
            </a:r>
          </a:p>
          <a:p>
            <a:r>
              <a:rPr lang="en-US" sz="3200" dirty="0"/>
              <a:t>I felt disrespected by my provider.</a:t>
            </a:r>
          </a:p>
        </p:txBody>
      </p:sp>
    </p:spTree>
    <p:extLst>
      <p:ext uri="{BB962C8B-B14F-4D97-AF65-F5344CB8AC3E}">
        <p14:creationId xmlns:p14="http://schemas.microsoft.com/office/powerpoint/2010/main" val="145514303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6203</TotalTime>
  <Words>2635</Words>
  <Application>Microsoft Office PowerPoint</Application>
  <PresentationFormat>Widescreen</PresentationFormat>
  <Paragraphs>218</Paragraphs>
  <Slides>30</Slides>
  <Notes>30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Gill Sans MT</vt:lpstr>
      <vt:lpstr>Impact</vt:lpstr>
      <vt:lpstr>Badge</vt:lpstr>
      <vt:lpstr>Improving your health through self-advocacy</vt:lpstr>
      <vt:lpstr>Take  pre-survey</vt:lpstr>
      <vt:lpstr>It is okay to ask questions and advocate for yourself at medical appointments</vt:lpstr>
      <vt:lpstr>Program developed by  Sara Busche and Robert Nix University of Wisconsin-Madison School of Human Ecology and Division of Extension</vt:lpstr>
      <vt:lpstr>Caveat </vt:lpstr>
      <vt:lpstr>Agenda</vt:lpstr>
      <vt:lpstr>Reflection</vt:lpstr>
      <vt:lpstr>Think about a previous medical appointment. What has gone well and what hasn’t?</vt:lpstr>
      <vt:lpstr>Common concerns</vt:lpstr>
      <vt:lpstr>Video (https://youtu.be/vxQ-dyohppY) (https://youtu.be/vxQ-dyohppY) </vt:lpstr>
      <vt:lpstr>Large group discussion</vt:lpstr>
      <vt:lpstr>Large group discussion</vt:lpstr>
      <vt:lpstr>Large group discussion</vt:lpstr>
      <vt:lpstr>Benefits of Asking Questions</vt:lpstr>
      <vt:lpstr>In Summary</vt:lpstr>
      <vt:lpstr>Scenario</vt:lpstr>
      <vt:lpstr>Scenario: Patient Response</vt:lpstr>
      <vt:lpstr>Scenario: Patient Response</vt:lpstr>
      <vt:lpstr>Your medical record</vt:lpstr>
      <vt:lpstr>Your medical record</vt:lpstr>
      <vt:lpstr>Developing an Action Plan</vt:lpstr>
      <vt:lpstr>Individual reflection</vt:lpstr>
      <vt:lpstr>Individual reflection</vt:lpstr>
      <vt:lpstr>Individual reflection</vt:lpstr>
      <vt:lpstr>Has anyone ever forgot something after leaving a medical appointment? </vt:lpstr>
      <vt:lpstr>Brainstorming</vt:lpstr>
      <vt:lpstr>Strategies</vt:lpstr>
      <vt:lpstr>After Your Appointment</vt:lpstr>
      <vt:lpstr>Summary Steps</vt:lpstr>
      <vt:lpstr>Take post-survey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your health through self-advocacy</dc:title>
  <dc:creator>Sara Busche</dc:creator>
  <cp:lastModifiedBy>Robert Nix</cp:lastModifiedBy>
  <cp:revision>77</cp:revision>
  <dcterms:created xsi:type="dcterms:W3CDTF">2019-11-23T19:29:26Z</dcterms:created>
  <dcterms:modified xsi:type="dcterms:W3CDTF">2021-09-07T01:43:14Z</dcterms:modified>
</cp:coreProperties>
</file>