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2"/>
  </p:notesMasterIdLst>
  <p:sldIdLst>
    <p:sldId id="256" r:id="rId2"/>
    <p:sldId id="262" r:id="rId3"/>
    <p:sldId id="257" r:id="rId4"/>
    <p:sldId id="258" r:id="rId5"/>
    <p:sldId id="260" r:id="rId6"/>
    <p:sldId id="259" r:id="rId7"/>
    <p:sldId id="263" r:id="rId8"/>
    <p:sldId id="297" r:id="rId9"/>
    <p:sldId id="296" r:id="rId10"/>
    <p:sldId id="295" r:id="rId11"/>
    <p:sldId id="294" r:id="rId12"/>
    <p:sldId id="293" r:id="rId13"/>
    <p:sldId id="292" r:id="rId14"/>
    <p:sldId id="305" r:id="rId15"/>
    <p:sldId id="304" r:id="rId16"/>
    <p:sldId id="306" r:id="rId17"/>
    <p:sldId id="307" r:id="rId18"/>
    <p:sldId id="308" r:id="rId19"/>
    <p:sldId id="309" r:id="rId20"/>
    <p:sldId id="312" r:id="rId21"/>
    <p:sldId id="310" r:id="rId22"/>
    <p:sldId id="311" r:id="rId23"/>
    <p:sldId id="313" r:id="rId24"/>
    <p:sldId id="314" r:id="rId25"/>
    <p:sldId id="315" r:id="rId26"/>
    <p:sldId id="316" r:id="rId27"/>
    <p:sldId id="317" r:id="rId28"/>
    <p:sldId id="318" r:id="rId29"/>
    <p:sldId id="325" r:id="rId30"/>
    <p:sldId id="319" r:id="rId31"/>
    <p:sldId id="320" r:id="rId32"/>
    <p:sldId id="322" r:id="rId33"/>
    <p:sldId id="285" r:id="rId34"/>
    <p:sldId id="286" r:id="rId35"/>
    <p:sldId id="284" r:id="rId36"/>
    <p:sldId id="283" r:id="rId37"/>
    <p:sldId id="282" r:id="rId38"/>
    <p:sldId id="324" r:id="rId39"/>
    <p:sldId id="261" r:id="rId40"/>
    <p:sldId id="323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C1E2AA-E800-465F-88D4-013423DE7462}" v="49" dt="2021-09-06T21:57:29.0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2" autoAdjust="0"/>
    <p:restoredTop sz="94645" autoAdjust="0"/>
  </p:normalViewPr>
  <p:slideViewPr>
    <p:cSldViewPr snapToGrid="0">
      <p:cViewPr varScale="1">
        <p:scale>
          <a:sx n="105" d="100"/>
          <a:sy n="105" d="100"/>
        </p:scale>
        <p:origin x="120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282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 Nix" userId="d9d6dc32-056c-4771-a1b1-9d99cf581a7a" providerId="ADAL" clId="{3CC1E2AA-E800-465F-88D4-013423DE7462}"/>
    <pc:docChg chg="undo custSel addSld delSld modSld sldOrd">
      <pc:chgData name="Robert Nix" userId="d9d6dc32-056c-4771-a1b1-9d99cf581a7a" providerId="ADAL" clId="{3CC1E2AA-E800-465F-88D4-013423DE7462}" dt="2021-09-06T22:33:05.631" v="12035"/>
      <pc:docMkLst>
        <pc:docMk/>
      </pc:docMkLst>
      <pc:sldChg chg="modNotesTx">
        <pc:chgData name="Robert Nix" userId="d9d6dc32-056c-4771-a1b1-9d99cf581a7a" providerId="ADAL" clId="{3CC1E2AA-E800-465F-88D4-013423DE7462}" dt="2021-09-06T16:32:21.652" v="243"/>
        <pc:sldMkLst>
          <pc:docMk/>
          <pc:sldMk cId="3956807484" sldId="257"/>
        </pc:sldMkLst>
      </pc:sldChg>
      <pc:sldChg chg="addSp modSp mod">
        <pc:chgData name="Robert Nix" userId="d9d6dc32-056c-4771-a1b1-9d99cf581a7a" providerId="ADAL" clId="{3CC1E2AA-E800-465F-88D4-013423DE7462}" dt="2021-09-06T21:17:34.219" v="11384" actId="1076"/>
        <pc:sldMkLst>
          <pc:docMk/>
          <pc:sldMk cId="3488452327" sldId="258"/>
        </pc:sldMkLst>
        <pc:spChg chg="mod">
          <ac:chgData name="Robert Nix" userId="d9d6dc32-056c-4771-a1b1-9d99cf581a7a" providerId="ADAL" clId="{3CC1E2AA-E800-465F-88D4-013423DE7462}" dt="2021-09-06T21:17:34.219" v="11384" actId="1076"/>
          <ac:spMkLst>
            <pc:docMk/>
            <pc:sldMk cId="3488452327" sldId="258"/>
            <ac:spMk id="3" creationId="{541F88A9-660A-439D-B22D-76B762CCFC37}"/>
          </ac:spMkLst>
        </pc:spChg>
        <pc:picChg chg="add mod">
          <ac:chgData name="Robert Nix" userId="d9d6dc32-056c-4771-a1b1-9d99cf581a7a" providerId="ADAL" clId="{3CC1E2AA-E800-465F-88D4-013423DE7462}" dt="2021-09-06T21:17:10.380" v="11382" actId="1076"/>
          <ac:picMkLst>
            <pc:docMk/>
            <pc:sldMk cId="3488452327" sldId="258"/>
            <ac:picMk id="5122" creationId="{DB38437C-3AB2-4ED3-B139-8F60C07CDC89}"/>
          </ac:picMkLst>
        </pc:picChg>
      </pc:sldChg>
      <pc:sldChg chg="modSp mod modNotesTx">
        <pc:chgData name="Robert Nix" userId="d9d6dc32-056c-4771-a1b1-9d99cf581a7a" providerId="ADAL" clId="{3CC1E2AA-E800-465F-88D4-013423DE7462}" dt="2021-09-06T16:36:37.943" v="592" actId="1076"/>
        <pc:sldMkLst>
          <pc:docMk/>
          <pc:sldMk cId="1698640299" sldId="259"/>
        </pc:sldMkLst>
        <pc:spChg chg="mod">
          <ac:chgData name="Robert Nix" userId="d9d6dc32-056c-4771-a1b1-9d99cf581a7a" providerId="ADAL" clId="{3CC1E2AA-E800-465F-88D4-013423DE7462}" dt="2021-09-06T16:36:18.488" v="587" actId="20577"/>
          <ac:spMkLst>
            <pc:docMk/>
            <pc:sldMk cId="1698640299" sldId="259"/>
            <ac:spMk id="2" creationId="{8D776B09-C6E7-4C29-B037-B97FF09DDB11}"/>
          </ac:spMkLst>
        </pc:spChg>
        <pc:picChg chg="mod">
          <ac:chgData name="Robert Nix" userId="d9d6dc32-056c-4771-a1b1-9d99cf581a7a" providerId="ADAL" clId="{3CC1E2AA-E800-465F-88D4-013423DE7462}" dt="2021-09-06T16:36:37.943" v="592" actId="1076"/>
          <ac:picMkLst>
            <pc:docMk/>
            <pc:sldMk cId="1698640299" sldId="259"/>
            <ac:picMk id="4" creationId="{8975C738-0F8C-4851-8C3D-518710489F15}"/>
          </ac:picMkLst>
        </pc:picChg>
        <pc:picChg chg="mod">
          <ac:chgData name="Robert Nix" userId="d9d6dc32-056c-4771-a1b1-9d99cf581a7a" providerId="ADAL" clId="{3CC1E2AA-E800-465F-88D4-013423DE7462}" dt="2021-09-06T16:36:35.191" v="591" actId="1076"/>
          <ac:picMkLst>
            <pc:docMk/>
            <pc:sldMk cId="1698640299" sldId="259"/>
            <ac:picMk id="5" creationId="{70579805-587B-487A-9776-68722D6FB62C}"/>
          </ac:picMkLst>
        </pc:picChg>
      </pc:sldChg>
      <pc:sldChg chg="addSp modSp mod ord modNotesTx">
        <pc:chgData name="Robert Nix" userId="d9d6dc32-056c-4771-a1b1-9d99cf581a7a" providerId="ADAL" clId="{3CC1E2AA-E800-465F-88D4-013423DE7462}" dt="2021-09-06T21:12:25.779" v="11378" actId="1076"/>
        <pc:sldMkLst>
          <pc:docMk/>
          <pc:sldMk cId="2290400608" sldId="260"/>
        </pc:sldMkLst>
        <pc:spChg chg="mod">
          <ac:chgData name="Robert Nix" userId="d9d6dc32-056c-4771-a1b1-9d99cf581a7a" providerId="ADAL" clId="{3CC1E2AA-E800-465F-88D4-013423DE7462}" dt="2021-09-06T16:25:34.277" v="180" actId="6549"/>
          <ac:spMkLst>
            <pc:docMk/>
            <pc:sldMk cId="2290400608" sldId="260"/>
            <ac:spMk id="2" creationId="{EE01E0F2-CC4D-4097-AA9E-32490E7D9C08}"/>
          </ac:spMkLst>
        </pc:spChg>
        <pc:spChg chg="mod">
          <ac:chgData name="Robert Nix" userId="d9d6dc32-056c-4771-a1b1-9d99cf581a7a" providerId="ADAL" clId="{3CC1E2AA-E800-465F-88D4-013423DE7462}" dt="2021-09-06T21:12:25.779" v="11378" actId="1076"/>
          <ac:spMkLst>
            <pc:docMk/>
            <pc:sldMk cId="2290400608" sldId="260"/>
            <ac:spMk id="3" creationId="{C0CC66CA-0051-4861-823E-D7AD13EFEA17}"/>
          </ac:spMkLst>
        </pc:spChg>
        <pc:picChg chg="add mod">
          <ac:chgData name="Robert Nix" userId="d9d6dc32-056c-4771-a1b1-9d99cf581a7a" providerId="ADAL" clId="{3CC1E2AA-E800-465F-88D4-013423DE7462}" dt="2021-09-06T21:12:12.153" v="11376" actId="1076"/>
          <ac:picMkLst>
            <pc:docMk/>
            <pc:sldMk cId="2290400608" sldId="260"/>
            <ac:picMk id="4098" creationId="{447EA25C-EF4A-4863-90E4-D91A9AA39BBD}"/>
          </ac:picMkLst>
        </pc:picChg>
      </pc:sldChg>
      <pc:sldChg chg="modSp mod">
        <pc:chgData name="Robert Nix" userId="d9d6dc32-056c-4771-a1b1-9d99cf581a7a" providerId="ADAL" clId="{3CC1E2AA-E800-465F-88D4-013423DE7462}" dt="2021-09-06T16:58:08.967" v="2018" actId="255"/>
        <pc:sldMkLst>
          <pc:docMk/>
          <pc:sldMk cId="2365770851" sldId="261"/>
        </pc:sldMkLst>
        <pc:spChg chg="mod">
          <ac:chgData name="Robert Nix" userId="d9d6dc32-056c-4771-a1b1-9d99cf581a7a" providerId="ADAL" clId="{3CC1E2AA-E800-465F-88D4-013423DE7462}" dt="2021-09-06T16:58:08.967" v="2018" actId="255"/>
          <ac:spMkLst>
            <pc:docMk/>
            <pc:sldMk cId="2365770851" sldId="261"/>
            <ac:spMk id="2" creationId="{7878343E-6E2F-43EC-92A2-4E50C4EB45D7}"/>
          </ac:spMkLst>
        </pc:spChg>
        <pc:spChg chg="mod">
          <ac:chgData name="Robert Nix" userId="d9d6dc32-056c-4771-a1b1-9d99cf581a7a" providerId="ADAL" clId="{3CC1E2AA-E800-465F-88D4-013423DE7462}" dt="2021-09-06T16:58:00.667" v="2017" actId="20577"/>
          <ac:spMkLst>
            <pc:docMk/>
            <pc:sldMk cId="2365770851" sldId="261"/>
            <ac:spMk id="3" creationId="{730BF3AE-107B-41D7-935D-339664A88385}"/>
          </ac:spMkLst>
        </pc:spChg>
      </pc:sldChg>
      <pc:sldChg chg="addSp modSp new mod">
        <pc:chgData name="Robert Nix" userId="d9d6dc32-056c-4771-a1b1-9d99cf581a7a" providerId="ADAL" clId="{3CC1E2AA-E800-465F-88D4-013423DE7462}" dt="2021-09-06T16:29:28.679" v="206" actId="1076"/>
        <pc:sldMkLst>
          <pc:docMk/>
          <pc:sldMk cId="11106064" sldId="262"/>
        </pc:sldMkLst>
        <pc:spChg chg="mod">
          <ac:chgData name="Robert Nix" userId="d9d6dc32-056c-4771-a1b1-9d99cf581a7a" providerId="ADAL" clId="{3CC1E2AA-E800-465F-88D4-013423DE7462}" dt="2021-09-06T16:29:09.354" v="203" actId="1076"/>
          <ac:spMkLst>
            <pc:docMk/>
            <pc:sldMk cId="11106064" sldId="262"/>
            <ac:spMk id="3" creationId="{38A67709-08B6-4691-812B-DAC1AD836457}"/>
          </ac:spMkLst>
        </pc:spChg>
        <pc:picChg chg="add mod">
          <ac:chgData name="Robert Nix" userId="d9d6dc32-056c-4771-a1b1-9d99cf581a7a" providerId="ADAL" clId="{3CC1E2AA-E800-465F-88D4-013423DE7462}" dt="2021-09-06T16:29:28.679" v="206" actId="1076"/>
          <ac:picMkLst>
            <pc:docMk/>
            <pc:sldMk cId="11106064" sldId="262"/>
            <ac:picMk id="1026" creationId="{9DD9508F-5623-46D8-B805-B19707D0DA3C}"/>
          </ac:picMkLst>
        </pc:picChg>
      </pc:sldChg>
      <pc:sldChg chg="modSp new mod">
        <pc:chgData name="Robert Nix" userId="d9d6dc32-056c-4771-a1b1-9d99cf581a7a" providerId="ADAL" clId="{3CC1E2AA-E800-465F-88D4-013423DE7462}" dt="2021-09-06T16:35:49.428" v="497" actId="255"/>
        <pc:sldMkLst>
          <pc:docMk/>
          <pc:sldMk cId="3953050898" sldId="263"/>
        </pc:sldMkLst>
        <pc:spChg chg="mod">
          <ac:chgData name="Robert Nix" userId="d9d6dc32-056c-4771-a1b1-9d99cf581a7a" providerId="ADAL" clId="{3CC1E2AA-E800-465F-88D4-013423DE7462}" dt="2021-09-06T16:35:49.428" v="497" actId="255"/>
          <ac:spMkLst>
            <pc:docMk/>
            <pc:sldMk cId="3953050898" sldId="263"/>
            <ac:spMk id="2" creationId="{63A2AC83-D962-466A-9A8F-830B7965F789}"/>
          </ac:spMkLst>
        </pc:spChg>
        <pc:spChg chg="mod">
          <ac:chgData name="Robert Nix" userId="d9d6dc32-056c-4771-a1b1-9d99cf581a7a" providerId="ADAL" clId="{3CC1E2AA-E800-465F-88D4-013423DE7462}" dt="2021-09-06T16:34:52.794" v="439" actId="255"/>
          <ac:spMkLst>
            <pc:docMk/>
            <pc:sldMk cId="3953050898" sldId="263"/>
            <ac:spMk id="3" creationId="{2E694468-BFF3-4E7F-80AB-FC983C44EE8A}"/>
          </ac:spMkLst>
        </pc:spChg>
      </pc:sldChg>
      <pc:sldChg chg="new del">
        <pc:chgData name="Robert Nix" userId="d9d6dc32-056c-4771-a1b1-9d99cf581a7a" providerId="ADAL" clId="{3CC1E2AA-E800-465F-88D4-013423DE7462}" dt="2021-09-06T21:05:22.107" v="11162" actId="2696"/>
        <pc:sldMkLst>
          <pc:docMk/>
          <pc:sldMk cId="3921849395" sldId="264"/>
        </pc:sldMkLst>
      </pc:sldChg>
      <pc:sldChg chg="new del">
        <pc:chgData name="Robert Nix" userId="d9d6dc32-056c-4771-a1b1-9d99cf581a7a" providerId="ADAL" clId="{3CC1E2AA-E800-465F-88D4-013423DE7462}" dt="2021-09-06T21:05:22.107" v="11162" actId="2696"/>
        <pc:sldMkLst>
          <pc:docMk/>
          <pc:sldMk cId="260948243" sldId="265"/>
        </pc:sldMkLst>
      </pc:sldChg>
      <pc:sldChg chg="new del">
        <pc:chgData name="Robert Nix" userId="d9d6dc32-056c-4771-a1b1-9d99cf581a7a" providerId="ADAL" clId="{3CC1E2AA-E800-465F-88D4-013423DE7462}" dt="2021-09-06T21:05:22.107" v="11162" actId="2696"/>
        <pc:sldMkLst>
          <pc:docMk/>
          <pc:sldMk cId="647597342" sldId="266"/>
        </pc:sldMkLst>
      </pc:sldChg>
      <pc:sldChg chg="new del">
        <pc:chgData name="Robert Nix" userId="d9d6dc32-056c-4771-a1b1-9d99cf581a7a" providerId="ADAL" clId="{3CC1E2AA-E800-465F-88D4-013423DE7462}" dt="2021-09-06T21:05:22.107" v="11162" actId="2696"/>
        <pc:sldMkLst>
          <pc:docMk/>
          <pc:sldMk cId="719148182" sldId="267"/>
        </pc:sldMkLst>
      </pc:sldChg>
      <pc:sldChg chg="new del">
        <pc:chgData name="Robert Nix" userId="d9d6dc32-056c-4771-a1b1-9d99cf581a7a" providerId="ADAL" clId="{3CC1E2AA-E800-465F-88D4-013423DE7462}" dt="2021-09-06T21:05:22.107" v="11162" actId="2696"/>
        <pc:sldMkLst>
          <pc:docMk/>
          <pc:sldMk cId="2032802019" sldId="268"/>
        </pc:sldMkLst>
      </pc:sldChg>
      <pc:sldChg chg="new del">
        <pc:chgData name="Robert Nix" userId="d9d6dc32-056c-4771-a1b1-9d99cf581a7a" providerId="ADAL" clId="{3CC1E2AA-E800-465F-88D4-013423DE7462}" dt="2021-09-06T21:05:22.107" v="11162" actId="2696"/>
        <pc:sldMkLst>
          <pc:docMk/>
          <pc:sldMk cId="3884538484" sldId="269"/>
        </pc:sldMkLst>
      </pc:sldChg>
      <pc:sldChg chg="new del">
        <pc:chgData name="Robert Nix" userId="d9d6dc32-056c-4771-a1b1-9d99cf581a7a" providerId="ADAL" clId="{3CC1E2AA-E800-465F-88D4-013423DE7462}" dt="2021-09-06T21:05:22.107" v="11162" actId="2696"/>
        <pc:sldMkLst>
          <pc:docMk/>
          <pc:sldMk cId="3930546841" sldId="270"/>
        </pc:sldMkLst>
      </pc:sldChg>
      <pc:sldChg chg="new del">
        <pc:chgData name="Robert Nix" userId="d9d6dc32-056c-4771-a1b1-9d99cf581a7a" providerId="ADAL" clId="{3CC1E2AA-E800-465F-88D4-013423DE7462}" dt="2021-09-06T21:05:22.107" v="11162" actId="2696"/>
        <pc:sldMkLst>
          <pc:docMk/>
          <pc:sldMk cId="3039835910" sldId="271"/>
        </pc:sldMkLst>
      </pc:sldChg>
      <pc:sldChg chg="new del">
        <pc:chgData name="Robert Nix" userId="d9d6dc32-056c-4771-a1b1-9d99cf581a7a" providerId="ADAL" clId="{3CC1E2AA-E800-465F-88D4-013423DE7462}" dt="2021-09-06T21:05:22.107" v="11162" actId="2696"/>
        <pc:sldMkLst>
          <pc:docMk/>
          <pc:sldMk cId="1528243290" sldId="272"/>
        </pc:sldMkLst>
      </pc:sldChg>
      <pc:sldChg chg="new del">
        <pc:chgData name="Robert Nix" userId="d9d6dc32-056c-4771-a1b1-9d99cf581a7a" providerId="ADAL" clId="{3CC1E2AA-E800-465F-88D4-013423DE7462}" dt="2021-09-06T21:05:22.107" v="11162" actId="2696"/>
        <pc:sldMkLst>
          <pc:docMk/>
          <pc:sldMk cId="739333755" sldId="273"/>
        </pc:sldMkLst>
      </pc:sldChg>
      <pc:sldChg chg="new del">
        <pc:chgData name="Robert Nix" userId="d9d6dc32-056c-4771-a1b1-9d99cf581a7a" providerId="ADAL" clId="{3CC1E2AA-E800-465F-88D4-013423DE7462}" dt="2021-09-06T21:05:22.107" v="11162" actId="2696"/>
        <pc:sldMkLst>
          <pc:docMk/>
          <pc:sldMk cId="1566823950" sldId="274"/>
        </pc:sldMkLst>
      </pc:sldChg>
      <pc:sldChg chg="new del">
        <pc:chgData name="Robert Nix" userId="d9d6dc32-056c-4771-a1b1-9d99cf581a7a" providerId="ADAL" clId="{3CC1E2AA-E800-465F-88D4-013423DE7462}" dt="2021-09-06T21:05:22.107" v="11162" actId="2696"/>
        <pc:sldMkLst>
          <pc:docMk/>
          <pc:sldMk cId="1568894946" sldId="275"/>
        </pc:sldMkLst>
      </pc:sldChg>
      <pc:sldChg chg="new del">
        <pc:chgData name="Robert Nix" userId="d9d6dc32-056c-4771-a1b1-9d99cf581a7a" providerId="ADAL" clId="{3CC1E2AA-E800-465F-88D4-013423DE7462}" dt="2021-09-06T21:05:22.107" v="11162" actId="2696"/>
        <pc:sldMkLst>
          <pc:docMk/>
          <pc:sldMk cId="3471655097" sldId="276"/>
        </pc:sldMkLst>
      </pc:sldChg>
      <pc:sldChg chg="new del">
        <pc:chgData name="Robert Nix" userId="d9d6dc32-056c-4771-a1b1-9d99cf581a7a" providerId="ADAL" clId="{3CC1E2AA-E800-465F-88D4-013423DE7462}" dt="2021-09-06T21:05:22.107" v="11162" actId="2696"/>
        <pc:sldMkLst>
          <pc:docMk/>
          <pc:sldMk cId="924656861" sldId="277"/>
        </pc:sldMkLst>
      </pc:sldChg>
      <pc:sldChg chg="new del">
        <pc:chgData name="Robert Nix" userId="d9d6dc32-056c-4771-a1b1-9d99cf581a7a" providerId="ADAL" clId="{3CC1E2AA-E800-465F-88D4-013423DE7462}" dt="2021-09-06T21:05:22.107" v="11162" actId="2696"/>
        <pc:sldMkLst>
          <pc:docMk/>
          <pc:sldMk cId="658501306" sldId="278"/>
        </pc:sldMkLst>
      </pc:sldChg>
      <pc:sldChg chg="new del">
        <pc:chgData name="Robert Nix" userId="d9d6dc32-056c-4771-a1b1-9d99cf581a7a" providerId="ADAL" clId="{3CC1E2AA-E800-465F-88D4-013423DE7462}" dt="2021-09-06T21:05:22.107" v="11162" actId="2696"/>
        <pc:sldMkLst>
          <pc:docMk/>
          <pc:sldMk cId="41267922" sldId="279"/>
        </pc:sldMkLst>
      </pc:sldChg>
      <pc:sldChg chg="new del">
        <pc:chgData name="Robert Nix" userId="d9d6dc32-056c-4771-a1b1-9d99cf581a7a" providerId="ADAL" clId="{3CC1E2AA-E800-465F-88D4-013423DE7462}" dt="2021-09-06T21:05:22.107" v="11162" actId="2696"/>
        <pc:sldMkLst>
          <pc:docMk/>
          <pc:sldMk cId="3645181451" sldId="280"/>
        </pc:sldMkLst>
      </pc:sldChg>
      <pc:sldChg chg="new del">
        <pc:chgData name="Robert Nix" userId="d9d6dc32-056c-4771-a1b1-9d99cf581a7a" providerId="ADAL" clId="{3CC1E2AA-E800-465F-88D4-013423DE7462}" dt="2021-09-06T21:05:00.886" v="11161" actId="2696"/>
        <pc:sldMkLst>
          <pc:docMk/>
          <pc:sldMk cId="3928726386" sldId="281"/>
        </pc:sldMkLst>
      </pc:sldChg>
      <pc:sldChg chg="addSp delSp modSp new mod">
        <pc:chgData name="Robert Nix" userId="d9d6dc32-056c-4771-a1b1-9d99cf581a7a" providerId="ADAL" clId="{3CC1E2AA-E800-465F-88D4-013423DE7462}" dt="2021-09-06T21:57:29.066" v="11471"/>
        <pc:sldMkLst>
          <pc:docMk/>
          <pc:sldMk cId="4200250603" sldId="282"/>
        </pc:sldMkLst>
        <pc:spChg chg="mod">
          <ac:chgData name="Robert Nix" userId="d9d6dc32-056c-4771-a1b1-9d99cf581a7a" providerId="ADAL" clId="{3CC1E2AA-E800-465F-88D4-013423DE7462}" dt="2021-09-06T21:09:11.217" v="11370" actId="1076"/>
          <ac:spMkLst>
            <pc:docMk/>
            <pc:sldMk cId="4200250603" sldId="282"/>
            <ac:spMk id="3" creationId="{A996871B-2890-4DCF-87E6-275FCA152DAA}"/>
          </ac:spMkLst>
        </pc:spChg>
        <pc:picChg chg="add mod">
          <ac:chgData name="Robert Nix" userId="d9d6dc32-056c-4771-a1b1-9d99cf581a7a" providerId="ADAL" clId="{3CC1E2AA-E800-465F-88D4-013423DE7462}" dt="2021-09-06T21:07:41.394" v="11362" actId="1076"/>
          <ac:picMkLst>
            <pc:docMk/>
            <pc:sldMk cId="4200250603" sldId="282"/>
            <ac:picMk id="4" creationId="{F8F217C4-54E1-409F-91FB-A9DD403C0870}"/>
          </ac:picMkLst>
        </pc:picChg>
        <pc:picChg chg="del">
          <ac:chgData name="Robert Nix" userId="d9d6dc32-056c-4771-a1b1-9d99cf581a7a" providerId="ADAL" clId="{3CC1E2AA-E800-465F-88D4-013423DE7462}" dt="2021-09-06T21:57:29.066" v="11471"/>
          <ac:picMkLst>
            <pc:docMk/>
            <pc:sldMk cId="4200250603" sldId="282"/>
            <ac:picMk id="3074" creationId="{AA92F689-38D8-4EBB-85ED-21BA57A5CEA6}"/>
          </ac:picMkLst>
        </pc:picChg>
      </pc:sldChg>
      <pc:sldChg chg="modSp new mod">
        <pc:chgData name="Robert Nix" userId="d9d6dc32-056c-4771-a1b1-9d99cf581a7a" providerId="ADAL" clId="{3CC1E2AA-E800-465F-88D4-013423DE7462}" dt="2021-09-06T21:04:31.093" v="11160" actId="20577"/>
        <pc:sldMkLst>
          <pc:docMk/>
          <pc:sldMk cId="3876409939" sldId="283"/>
        </pc:sldMkLst>
        <pc:spChg chg="mod">
          <ac:chgData name="Robert Nix" userId="d9d6dc32-056c-4771-a1b1-9d99cf581a7a" providerId="ADAL" clId="{3CC1E2AA-E800-465F-88D4-013423DE7462}" dt="2021-09-06T21:00:30.841" v="10708" actId="255"/>
          <ac:spMkLst>
            <pc:docMk/>
            <pc:sldMk cId="3876409939" sldId="283"/>
            <ac:spMk id="2" creationId="{5F34BC8C-B975-4E92-888B-7BA3B5F9ECD2}"/>
          </ac:spMkLst>
        </pc:spChg>
        <pc:spChg chg="mod">
          <ac:chgData name="Robert Nix" userId="d9d6dc32-056c-4771-a1b1-9d99cf581a7a" providerId="ADAL" clId="{3CC1E2AA-E800-465F-88D4-013423DE7462}" dt="2021-09-06T21:04:31.093" v="11160" actId="20577"/>
          <ac:spMkLst>
            <pc:docMk/>
            <pc:sldMk cId="3876409939" sldId="283"/>
            <ac:spMk id="3" creationId="{5D5048D2-1D62-4BCA-9FE8-C9C685D9F943}"/>
          </ac:spMkLst>
        </pc:spChg>
      </pc:sldChg>
      <pc:sldChg chg="modSp new mod modNotesTx">
        <pc:chgData name="Robert Nix" userId="d9d6dc32-056c-4771-a1b1-9d99cf581a7a" providerId="ADAL" clId="{3CC1E2AA-E800-465F-88D4-013423DE7462}" dt="2021-09-06T20:59:40.419" v="10700" actId="27636"/>
        <pc:sldMkLst>
          <pc:docMk/>
          <pc:sldMk cId="2406407988" sldId="284"/>
        </pc:sldMkLst>
        <pc:spChg chg="mod">
          <ac:chgData name="Robert Nix" userId="d9d6dc32-056c-4771-a1b1-9d99cf581a7a" providerId="ADAL" clId="{3CC1E2AA-E800-465F-88D4-013423DE7462}" dt="2021-09-06T20:56:40.272" v="10287" actId="255"/>
          <ac:spMkLst>
            <pc:docMk/>
            <pc:sldMk cId="2406407988" sldId="284"/>
            <ac:spMk id="2" creationId="{2B7B4648-85E4-4D74-9C6A-DFEF35A15E6C}"/>
          </ac:spMkLst>
        </pc:spChg>
        <pc:spChg chg="mod">
          <ac:chgData name="Robert Nix" userId="d9d6dc32-056c-4771-a1b1-9d99cf581a7a" providerId="ADAL" clId="{3CC1E2AA-E800-465F-88D4-013423DE7462}" dt="2021-09-06T20:59:40.419" v="10700" actId="27636"/>
          <ac:spMkLst>
            <pc:docMk/>
            <pc:sldMk cId="2406407988" sldId="284"/>
            <ac:spMk id="3" creationId="{967F27A2-96AA-4D88-A905-3B4089191041}"/>
          </ac:spMkLst>
        </pc:spChg>
      </pc:sldChg>
      <pc:sldChg chg="modSp new mod">
        <pc:chgData name="Robert Nix" userId="d9d6dc32-056c-4771-a1b1-9d99cf581a7a" providerId="ADAL" clId="{3CC1E2AA-E800-465F-88D4-013423DE7462}" dt="2021-09-06T20:52:20.410" v="9736" actId="5793"/>
        <pc:sldMkLst>
          <pc:docMk/>
          <pc:sldMk cId="3545655406" sldId="285"/>
        </pc:sldMkLst>
        <pc:spChg chg="mod">
          <ac:chgData name="Robert Nix" userId="d9d6dc32-056c-4771-a1b1-9d99cf581a7a" providerId="ADAL" clId="{3CC1E2AA-E800-465F-88D4-013423DE7462}" dt="2021-09-06T20:50:58.721" v="9578" actId="255"/>
          <ac:spMkLst>
            <pc:docMk/>
            <pc:sldMk cId="3545655406" sldId="285"/>
            <ac:spMk id="2" creationId="{F8618419-911B-4378-96F5-FC7962AE9F10}"/>
          </ac:spMkLst>
        </pc:spChg>
        <pc:spChg chg="mod">
          <ac:chgData name="Robert Nix" userId="d9d6dc32-056c-4771-a1b1-9d99cf581a7a" providerId="ADAL" clId="{3CC1E2AA-E800-465F-88D4-013423DE7462}" dt="2021-09-06T20:52:20.410" v="9736" actId="5793"/>
          <ac:spMkLst>
            <pc:docMk/>
            <pc:sldMk cId="3545655406" sldId="285"/>
            <ac:spMk id="3" creationId="{1BDE89E4-21D6-47D3-9A9D-262143FBE8DE}"/>
          </ac:spMkLst>
        </pc:spChg>
      </pc:sldChg>
      <pc:sldChg chg="modSp new mod ord modNotesTx">
        <pc:chgData name="Robert Nix" userId="d9d6dc32-056c-4771-a1b1-9d99cf581a7a" providerId="ADAL" clId="{3CC1E2AA-E800-465F-88D4-013423DE7462}" dt="2021-09-06T20:55:56.797" v="10265" actId="255"/>
        <pc:sldMkLst>
          <pc:docMk/>
          <pc:sldMk cId="529480838" sldId="286"/>
        </pc:sldMkLst>
        <pc:spChg chg="mod">
          <ac:chgData name="Robert Nix" userId="d9d6dc32-056c-4771-a1b1-9d99cf581a7a" providerId="ADAL" clId="{3CC1E2AA-E800-465F-88D4-013423DE7462}" dt="2021-09-06T20:53:43.796" v="9947" actId="20577"/>
          <ac:spMkLst>
            <pc:docMk/>
            <pc:sldMk cId="529480838" sldId="286"/>
            <ac:spMk id="2" creationId="{7F09F5D4-706B-4B8F-9516-41B80D1CF940}"/>
          </ac:spMkLst>
        </pc:spChg>
        <pc:spChg chg="mod">
          <ac:chgData name="Robert Nix" userId="d9d6dc32-056c-4771-a1b1-9d99cf581a7a" providerId="ADAL" clId="{3CC1E2AA-E800-465F-88D4-013423DE7462}" dt="2021-09-06T20:55:56.797" v="10265" actId="255"/>
          <ac:spMkLst>
            <pc:docMk/>
            <pc:sldMk cId="529480838" sldId="286"/>
            <ac:spMk id="3" creationId="{1E43F6B5-6867-4CC5-A43D-CEC30B08B807}"/>
          </ac:spMkLst>
        </pc:spChg>
      </pc:sldChg>
      <pc:sldChg chg="modSp new del mod">
        <pc:chgData name="Robert Nix" userId="d9d6dc32-056c-4771-a1b1-9d99cf581a7a" providerId="ADAL" clId="{3CC1E2AA-E800-465F-88D4-013423DE7462}" dt="2021-09-06T20:17:51.834" v="7133" actId="2696"/>
        <pc:sldMkLst>
          <pc:docMk/>
          <pc:sldMk cId="2832752407" sldId="287"/>
        </pc:sldMkLst>
        <pc:spChg chg="mod">
          <ac:chgData name="Robert Nix" userId="d9d6dc32-056c-4771-a1b1-9d99cf581a7a" providerId="ADAL" clId="{3CC1E2AA-E800-465F-88D4-013423DE7462}" dt="2021-09-06T17:01:21.015" v="2097" actId="255"/>
          <ac:spMkLst>
            <pc:docMk/>
            <pc:sldMk cId="2832752407" sldId="287"/>
            <ac:spMk id="2" creationId="{E0A0C39D-2C4D-429D-9AD0-8D80D5FD432B}"/>
          </ac:spMkLst>
        </pc:spChg>
      </pc:sldChg>
      <pc:sldChg chg="modSp new del mod">
        <pc:chgData name="Robert Nix" userId="d9d6dc32-056c-4771-a1b1-9d99cf581a7a" providerId="ADAL" clId="{3CC1E2AA-E800-465F-88D4-013423DE7462}" dt="2021-09-06T20:17:51.834" v="7133" actId="2696"/>
        <pc:sldMkLst>
          <pc:docMk/>
          <pc:sldMk cId="391312858" sldId="288"/>
        </pc:sldMkLst>
        <pc:spChg chg="mod">
          <ac:chgData name="Robert Nix" userId="d9d6dc32-056c-4771-a1b1-9d99cf581a7a" providerId="ADAL" clId="{3CC1E2AA-E800-465F-88D4-013423DE7462}" dt="2021-09-06T17:01:11.468" v="2096" actId="255"/>
          <ac:spMkLst>
            <pc:docMk/>
            <pc:sldMk cId="391312858" sldId="288"/>
            <ac:spMk id="2" creationId="{0B1EBBE8-E305-49EB-96BB-4F4DE20FEA5D}"/>
          </ac:spMkLst>
        </pc:spChg>
      </pc:sldChg>
      <pc:sldChg chg="modSp new del mod">
        <pc:chgData name="Robert Nix" userId="d9d6dc32-056c-4771-a1b1-9d99cf581a7a" providerId="ADAL" clId="{3CC1E2AA-E800-465F-88D4-013423DE7462}" dt="2021-09-06T20:17:51.834" v="7133" actId="2696"/>
        <pc:sldMkLst>
          <pc:docMk/>
          <pc:sldMk cId="4157868308" sldId="289"/>
        </pc:sldMkLst>
        <pc:spChg chg="mod">
          <ac:chgData name="Robert Nix" userId="d9d6dc32-056c-4771-a1b1-9d99cf581a7a" providerId="ADAL" clId="{3CC1E2AA-E800-465F-88D4-013423DE7462}" dt="2021-09-06T17:00:55.914" v="2095" actId="255"/>
          <ac:spMkLst>
            <pc:docMk/>
            <pc:sldMk cId="4157868308" sldId="289"/>
            <ac:spMk id="2" creationId="{E3D87088-3C45-4F49-9CD2-CD23F6273856}"/>
          </ac:spMkLst>
        </pc:spChg>
      </pc:sldChg>
      <pc:sldChg chg="modSp new del mod">
        <pc:chgData name="Robert Nix" userId="d9d6dc32-056c-4771-a1b1-9d99cf581a7a" providerId="ADAL" clId="{3CC1E2AA-E800-465F-88D4-013423DE7462}" dt="2021-09-06T20:17:51.834" v="7133" actId="2696"/>
        <pc:sldMkLst>
          <pc:docMk/>
          <pc:sldMk cId="2951431551" sldId="290"/>
        </pc:sldMkLst>
        <pc:spChg chg="mod">
          <ac:chgData name="Robert Nix" userId="d9d6dc32-056c-4771-a1b1-9d99cf581a7a" providerId="ADAL" clId="{3CC1E2AA-E800-465F-88D4-013423DE7462}" dt="2021-09-06T17:00:45.777" v="2094" actId="255"/>
          <ac:spMkLst>
            <pc:docMk/>
            <pc:sldMk cId="2951431551" sldId="290"/>
            <ac:spMk id="2" creationId="{1107BE0D-35E4-4D26-854D-EF327A671146}"/>
          </ac:spMkLst>
        </pc:spChg>
      </pc:sldChg>
      <pc:sldChg chg="modSp new del mod">
        <pc:chgData name="Robert Nix" userId="d9d6dc32-056c-4771-a1b1-9d99cf581a7a" providerId="ADAL" clId="{3CC1E2AA-E800-465F-88D4-013423DE7462}" dt="2021-09-06T17:05:55.191" v="2401" actId="2696"/>
        <pc:sldMkLst>
          <pc:docMk/>
          <pc:sldMk cId="1920536086" sldId="291"/>
        </pc:sldMkLst>
        <pc:spChg chg="mod">
          <ac:chgData name="Robert Nix" userId="d9d6dc32-056c-4771-a1b1-9d99cf581a7a" providerId="ADAL" clId="{3CC1E2AA-E800-465F-88D4-013423DE7462}" dt="2021-09-06T17:00:38.018" v="2093" actId="255"/>
          <ac:spMkLst>
            <pc:docMk/>
            <pc:sldMk cId="1920536086" sldId="291"/>
            <ac:spMk id="2" creationId="{F316B937-630D-443D-946D-C75F7747C9DF}"/>
          </ac:spMkLst>
        </pc:spChg>
        <pc:spChg chg="mod">
          <ac:chgData name="Robert Nix" userId="d9d6dc32-056c-4771-a1b1-9d99cf581a7a" providerId="ADAL" clId="{3CC1E2AA-E800-465F-88D4-013423DE7462}" dt="2021-09-06T17:04:09.363" v="2316" actId="255"/>
          <ac:spMkLst>
            <pc:docMk/>
            <pc:sldMk cId="1920536086" sldId="291"/>
            <ac:spMk id="3" creationId="{33887209-066B-43F7-A794-F24AF0641629}"/>
          </ac:spMkLst>
        </pc:spChg>
      </pc:sldChg>
      <pc:sldChg chg="addSp modSp new mod">
        <pc:chgData name="Robert Nix" userId="d9d6dc32-056c-4771-a1b1-9d99cf581a7a" providerId="ADAL" clId="{3CC1E2AA-E800-465F-88D4-013423DE7462}" dt="2021-09-06T21:51:21.257" v="11453" actId="1076"/>
        <pc:sldMkLst>
          <pc:docMk/>
          <pc:sldMk cId="1962374010" sldId="292"/>
        </pc:sldMkLst>
        <pc:spChg chg="mod">
          <ac:chgData name="Robert Nix" userId="d9d6dc32-056c-4771-a1b1-9d99cf581a7a" providerId="ADAL" clId="{3CC1E2AA-E800-465F-88D4-013423DE7462}" dt="2021-09-06T16:53:12.381" v="1814" actId="20577"/>
          <ac:spMkLst>
            <pc:docMk/>
            <pc:sldMk cId="1962374010" sldId="292"/>
            <ac:spMk id="2" creationId="{66577F25-7BCC-4E7A-9B78-FA92AB63E79A}"/>
          </ac:spMkLst>
        </pc:spChg>
        <pc:spChg chg="mod">
          <ac:chgData name="Robert Nix" userId="d9d6dc32-056c-4771-a1b1-9d99cf581a7a" providerId="ADAL" clId="{3CC1E2AA-E800-465F-88D4-013423DE7462}" dt="2021-09-06T21:51:21.257" v="11453" actId="1076"/>
          <ac:spMkLst>
            <pc:docMk/>
            <pc:sldMk cId="1962374010" sldId="292"/>
            <ac:spMk id="3" creationId="{A5CEE6F5-05D6-42B8-AA7D-E3A23DEFBC5C}"/>
          </ac:spMkLst>
        </pc:spChg>
        <pc:picChg chg="add mod">
          <ac:chgData name="Robert Nix" userId="d9d6dc32-056c-4771-a1b1-9d99cf581a7a" providerId="ADAL" clId="{3CC1E2AA-E800-465F-88D4-013423DE7462}" dt="2021-09-06T21:51:11.180" v="11452" actId="14100"/>
          <ac:picMkLst>
            <pc:docMk/>
            <pc:sldMk cId="1962374010" sldId="292"/>
            <ac:picMk id="8194" creationId="{A99E8AB4-0458-4C57-96B9-D734695A4563}"/>
          </ac:picMkLst>
        </pc:picChg>
      </pc:sldChg>
      <pc:sldChg chg="modSp new mod">
        <pc:chgData name="Robert Nix" userId="d9d6dc32-056c-4771-a1b1-9d99cf581a7a" providerId="ADAL" clId="{3CC1E2AA-E800-465F-88D4-013423DE7462}" dt="2021-09-06T17:00:16.561" v="2092" actId="27636"/>
        <pc:sldMkLst>
          <pc:docMk/>
          <pc:sldMk cId="2891496637" sldId="293"/>
        </pc:sldMkLst>
        <pc:spChg chg="mod">
          <ac:chgData name="Robert Nix" userId="d9d6dc32-056c-4771-a1b1-9d99cf581a7a" providerId="ADAL" clId="{3CC1E2AA-E800-465F-88D4-013423DE7462}" dt="2021-09-06T17:00:16.561" v="2092" actId="27636"/>
          <ac:spMkLst>
            <pc:docMk/>
            <pc:sldMk cId="2891496637" sldId="293"/>
            <ac:spMk id="3" creationId="{CA9699B9-9E2C-43E2-AD92-E9A1F0F9CD4F}"/>
          </ac:spMkLst>
        </pc:spChg>
      </pc:sldChg>
      <pc:sldChg chg="modSp new mod">
        <pc:chgData name="Robert Nix" userId="d9d6dc32-056c-4771-a1b1-9d99cf581a7a" providerId="ADAL" clId="{3CC1E2AA-E800-465F-88D4-013423DE7462}" dt="2021-09-06T16:47:27.011" v="1521" actId="255"/>
        <pc:sldMkLst>
          <pc:docMk/>
          <pc:sldMk cId="4074645130" sldId="294"/>
        </pc:sldMkLst>
        <pc:spChg chg="mod">
          <ac:chgData name="Robert Nix" userId="d9d6dc32-056c-4771-a1b1-9d99cf581a7a" providerId="ADAL" clId="{3CC1E2AA-E800-465F-88D4-013423DE7462}" dt="2021-09-06T16:46:17.276" v="1324" actId="255"/>
          <ac:spMkLst>
            <pc:docMk/>
            <pc:sldMk cId="4074645130" sldId="294"/>
            <ac:spMk id="2" creationId="{F98D4F31-FA35-423B-936A-1F674228D72D}"/>
          </ac:spMkLst>
        </pc:spChg>
        <pc:spChg chg="mod">
          <ac:chgData name="Robert Nix" userId="d9d6dc32-056c-4771-a1b1-9d99cf581a7a" providerId="ADAL" clId="{3CC1E2AA-E800-465F-88D4-013423DE7462}" dt="2021-09-06T16:47:27.011" v="1521" actId="255"/>
          <ac:spMkLst>
            <pc:docMk/>
            <pc:sldMk cId="4074645130" sldId="294"/>
            <ac:spMk id="3" creationId="{85D1C8A0-785E-4518-B99A-2DC64AC3807A}"/>
          </ac:spMkLst>
        </pc:spChg>
      </pc:sldChg>
      <pc:sldChg chg="modSp new mod">
        <pc:chgData name="Robert Nix" userId="d9d6dc32-056c-4771-a1b1-9d99cf581a7a" providerId="ADAL" clId="{3CC1E2AA-E800-465F-88D4-013423DE7462}" dt="2021-09-06T16:45:07.298" v="1287" actId="20577"/>
        <pc:sldMkLst>
          <pc:docMk/>
          <pc:sldMk cId="2112509072" sldId="295"/>
        </pc:sldMkLst>
        <pc:spChg chg="mod">
          <ac:chgData name="Robert Nix" userId="d9d6dc32-056c-4771-a1b1-9d99cf581a7a" providerId="ADAL" clId="{3CC1E2AA-E800-465F-88D4-013423DE7462}" dt="2021-09-06T16:42:14.731" v="1052" actId="20577"/>
          <ac:spMkLst>
            <pc:docMk/>
            <pc:sldMk cId="2112509072" sldId="295"/>
            <ac:spMk id="2" creationId="{BA7DA41F-8688-4AB0-BC75-530B4A4D9F91}"/>
          </ac:spMkLst>
        </pc:spChg>
        <pc:spChg chg="mod">
          <ac:chgData name="Robert Nix" userId="d9d6dc32-056c-4771-a1b1-9d99cf581a7a" providerId="ADAL" clId="{3CC1E2AA-E800-465F-88D4-013423DE7462}" dt="2021-09-06T16:45:07.298" v="1287" actId="20577"/>
          <ac:spMkLst>
            <pc:docMk/>
            <pc:sldMk cId="2112509072" sldId="295"/>
            <ac:spMk id="3" creationId="{16F5263A-F65F-4AA2-9078-AFD3E3364D41}"/>
          </ac:spMkLst>
        </pc:spChg>
      </pc:sldChg>
      <pc:sldChg chg="modSp new mod modNotesTx">
        <pc:chgData name="Robert Nix" userId="d9d6dc32-056c-4771-a1b1-9d99cf581a7a" providerId="ADAL" clId="{3CC1E2AA-E800-465F-88D4-013423DE7462}" dt="2021-09-06T20:50:19.719" v="9554" actId="20577"/>
        <pc:sldMkLst>
          <pc:docMk/>
          <pc:sldMk cId="4250328354" sldId="296"/>
        </pc:sldMkLst>
        <pc:spChg chg="mod">
          <ac:chgData name="Robert Nix" userId="d9d6dc32-056c-4771-a1b1-9d99cf581a7a" providerId="ADAL" clId="{3CC1E2AA-E800-465F-88D4-013423DE7462}" dt="2021-09-06T16:40:21.591" v="905" actId="255"/>
          <ac:spMkLst>
            <pc:docMk/>
            <pc:sldMk cId="4250328354" sldId="296"/>
            <ac:spMk id="2" creationId="{71B5E754-EDB7-4F65-8238-EF5C98E18471}"/>
          </ac:spMkLst>
        </pc:spChg>
        <pc:spChg chg="mod">
          <ac:chgData name="Robert Nix" userId="d9d6dc32-056c-4771-a1b1-9d99cf581a7a" providerId="ADAL" clId="{3CC1E2AA-E800-465F-88D4-013423DE7462}" dt="2021-09-06T20:50:19.719" v="9554" actId="20577"/>
          <ac:spMkLst>
            <pc:docMk/>
            <pc:sldMk cId="4250328354" sldId="296"/>
            <ac:spMk id="3" creationId="{4B37D911-852F-44D2-81CA-1966598830E4}"/>
          </ac:spMkLst>
        </pc:spChg>
      </pc:sldChg>
      <pc:sldChg chg="modSp new mod">
        <pc:chgData name="Robert Nix" userId="d9d6dc32-056c-4771-a1b1-9d99cf581a7a" providerId="ADAL" clId="{3CC1E2AA-E800-465F-88D4-013423DE7462}" dt="2021-09-06T16:39:30.456" v="874" actId="1076"/>
        <pc:sldMkLst>
          <pc:docMk/>
          <pc:sldMk cId="3761606096" sldId="297"/>
        </pc:sldMkLst>
        <pc:spChg chg="mod">
          <ac:chgData name="Robert Nix" userId="d9d6dc32-056c-4771-a1b1-9d99cf581a7a" providerId="ADAL" clId="{3CC1E2AA-E800-465F-88D4-013423DE7462}" dt="2021-09-06T16:37:45.958" v="705" actId="20577"/>
          <ac:spMkLst>
            <pc:docMk/>
            <pc:sldMk cId="3761606096" sldId="297"/>
            <ac:spMk id="2" creationId="{9CE010C9-D940-42E7-ACB9-79AB0AEA337D}"/>
          </ac:spMkLst>
        </pc:spChg>
        <pc:spChg chg="mod">
          <ac:chgData name="Robert Nix" userId="d9d6dc32-056c-4771-a1b1-9d99cf581a7a" providerId="ADAL" clId="{3CC1E2AA-E800-465F-88D4-013423DE7462}" dt="2021-09-06T16:39:30.456" v="874" actId="1076"/>
          <ac:spMkLst>
            <pc:docMk/>
            <pc:sldMk cId="3761606096" sldId="297"/>
            <ac:spMk id="3" creationId="{8218AFD0-05BB-477E-A05A-18FF791EB7A3}"/>
          </ac:spMkLst>
        </pc:spChg>
      </pc:sldChg>
      <pc:sldChg chg="add del">
        <pc:chgData name="Robert Nix" userId="d9d6dc32-056c-4771-a1b1-9d99cf581a7a" providerId="ADAL" clId="{3CC1E2AA-E800-465F-88D4-013423DE7462}" dt="2021-09-06T20:17:51.834" v="7133" actId="2696"/>
        <pc:sldMkLst>
          <pc:docMk/>
          <pc:sldMk cId="3023510844" sldId="298"/>
        </pc:sldMkLst>
      </pc:sldChg>
      <pc:sldChg chg="add del">
        <pc:chgData name="Robert Nix" userId="d9d6dc32-056c-4771-a1b1-9d99cf581a7a" providerId="ADAL" clId="{3CC1E2AA-E800-465F-88D4-013423DE7462}" dt="2021-09-06T20:17:51.834" v="7133" actId="2696"/>
        <pc:sldMkLst>
          <pc:docMk/>
          <pc:sldMk cId="1278236936" sldId="299"/>
        </pc:sldMkLst>
      </pc:sldChg>
      <pc:sldChg chg="add del">
        <pc:chgData name="Robert Nix" userId="d9d6dc32-056c-4771-a1b1-9d99cf581a7a" providerId="ADAL" clId="{3CC1E2AA-E800-465F-88D4-013423DE7462}" dt="2021-09-06T20:17:51.834" v="7133" actId="2696"/>
        <pc:sldMkLst>
          <pc:docMk/>
          <pc:sldMk cId="200373552" sldId="300"/>
        </pc:sldMkLst>
      </pc:sldChg>
      <pc:sldChg chg="add del">
        <pc:chgData name="Robert Nix" userId="d9d6dc32-056c-4771-a1b1-9d99cf581a7a" providerId="ADAL" clId="{3CC1E2AA-E800-465F-88D4-013423DE7462}" dt="2021-09-06T20:17:51.834" v="7133" actId="2696"/>
        <pc:sldMkLst>
          <pc:docMk/>
          <pc:sldMk cId="1148889224" sldId="301"/>
        </pc:sldMkLst>
      </pc:sldChg>
      <pc:sldChg chg="add del">
        <pc:chgData name="Robert Nix" userId="d9d6dc32-056c-4771-a1b1-9d99cf581a7a" providerId="ADAL" clId="{3CC1E2AA-E800-465F-88D4-013423DE7462}" dt="2021-09-06T20:17:51.834" v="7133" actId="2696"/>
        <pc:sldMkLst>
          <pc:docMk/>
          <pc:sldMk cId="918141374" sldId="302"/>
        </pc:sldMkLst>
      </pc:sldChg>
      <pc:sldChg chg="add del">
        <pc:chgData name="Robert Nix" userId="d9d6dc32-056c-4771-a1b1-9d99cf581a7a" providerId="ADAL" clId="{3CC1E2AA-E800-465F-88D4-013423DE7462}" dt="2021-09-06T20:17:51.834" v="7133" actId="2696"/>
        <pc:sldMkLst>
          <pc:docMk/>
          <pc:sldMk cId="355799581" sldId="303"/>
        </pc:sldMkLst>
      </pc:sldChg>
      <pc:sldChg chg="modSp add mod">
        <pc:chgData name="Robert Nix" userId="d9d6dc32-056c-4771-a1b1-9d99cf581a7a" providerId="ADAL" clId="{3CC1E2AA-E800-465F-88D4-013423DE7462}" dt="2021-09-06T21:47:22.698" v="11431" actId="20577"/>
        <pc:sldMkLst>
          <pc:docMk/>
          <pc:sldMk cId="1072531227" sldId="304"/>
        </pc:sldMkLst>
        <pc:spChg chg="mod">
          <ac:chgData name="Robert Nix" userId="d9d6dc32-056c-4771-a1b1-9d99cf581a7a" providerId="ADAL" clId="{3CC1E2AA-E800-465F-88D4-013423DE7462}" dt="2021-09-06T17:05:01.124" v="2400" actId="20577"/>
          <ac:spMkLst>
            <pc:docMk/>
            <pc:sldMk cId="1072531227" sldId="304"/>
            <ac:spMk id="2" creationId="{F316B937-630D-443D-946D-C75F7747C9DF}"/>
          </ac:spMkLst>
        </pc:spChg>
        <pc:spChg chg="mod">
          <ac:chgData name="Robert Nix" userId="d9d6dc32-056c-4771-a1b1-9d99cf581a7a" providerId="ADAL" clId="{3CC1E2AA-E800-465F-88D4-013423DE7462}" dt="2021-09-06T21:47:22.698" v="11431" actId="20577"/>
          <ac:spMkLst>
            <pc:docMk/>
            <pc:sldMk cId="1072531227" sldId="304"/>
            <ac:spMk id="3" creationId="{33887209-066B-43F7-A794-F24AF0641629}"/>
          </ac:spMkLst>
        </pc:spChg>
      </pc:sldChg>
      <pc:sldChg chg="modSp add del mod">
        <pc:chgData name="Robert Nix" userId="d9d6dc32-056c-4771-a1b1-9d99cf581a7a" providerId="ADAL" clId="{3CC1E2AA-E800-465F-88D4-013423DE7462}" dt="2021-09-06T17:06:04.563" v="2402" actId="2696"/>
        <pc:sldMkLst>
          <pc:docMk/>
          <pc:sldMk cId="735328206" sldId="305"/>
        </pc:sldMkLst>
        <pc:spChg chg="mod">
          <ac:chgData name="Robert Nix" userId="d9d6dc32-056c-4771-a1b1-9d99cf581a7a" providerId="ADAL" clId="{3CC1E2AA-E800-465F-88D4-013423DE7462}" dt="2021-09-06T17:04:42.965" v="2359" actId="6549"/>
          <ac:spMkLst>
            <pc:docMk/>
            <pc:sldMk cId="735328206" sldId="305"/>
            <ac:spMk id="2" creationId="{F316B937-630D-443D-946D-C75F7747C9DF}"/>
          </ac:spMkLst>
        </pc:spChg>
        <pc:spChg chg="mod">
          <ac:chgData name="Robert Nix" userId="d9d6dc32-056c-4771-a1b1-9d99cf581a7a" providerId="ADAL" clId="{3CC1E2AA-E800-465F-88D4-013423DE7462}" dt="2021-09-06T17:04:48.048" v="2372" actId="6549"/>
          <ac:spMkLst>
            <pc:docMk/>
            <pc:sldMk cId="735328206" sldId="305"/>
            <ac:spMk id="3" creationId="{33887209-066B-43F7-A794-F24AF0641629}"/>
          </ac:spMkLst>
        </pc:spChg>
      </pc:sldChg>
      <pc:sldChg chg="modSp add mod ord">
        <pc:chgData name="Robert Nix" userId="d9d6dc32-056c-4771-a1b1-9d99cf581a7a" providerId="ADAL" clId="{3CC1E2AA-E800-465F-88D4-013423DE7462}" dt="2021-09-06T17:08:03.197" v="2806"/>
        <pc:sldMkLst>
          <pc:docMk/>
          <pc:sldMk cId="2481019992" sldId="305"/>
        </pc:sldMkLst>
        <pc:spChg chg="mod">
          <ac:chgData name="Robert Nix" userId="d9d6dc32-056c-4771-a1b1-9d99cf581a7a" providerId="ADAL" clId="{3CC1E2AA-E800-465F-88D4-013423DE7462}" dt="2021-09-06T17:07:52.434" v="2804" actId="20577"/>
          <ac:spMkLst>
            <pc:docMk/>
            <pc:sldMk cId="2481019992" sldId="305"/>
            <ac:spMk id="3" creationId="{33887209-066B-43F7-A794-F24AF0641629}"/>
          </ac:spMkLst>
        </pc:spChg>
      </pc:sldChg>
      <pc:sldChg chg="modSp add mod">
        <pc:chgData name="Robert Nix" userId="d9d6dc32-056c-4771-a1b1-9d99cf581a7a" providerId="ADAL" clId="{3CC1E2AA-E800-465F-88D4-013423DE7462}" dt="2021-09-06T17:09:32.963" v="3184" actId="6549"/>
        <pc:sldMkLst>
          <pc:docMk/>
          <pc:sldMk cId="1269756845" sldId="306"/>
        </pc:sldMkLst>
        <pc:spChg chg="mod">
          <ac:chgData name="Robert Nix" userId="d9d6dc32-056c-4771-a1b1-9d99cf581a7a" providerId="ADAL" clId="{3CC1E2AA-E800-465F-88D4-013423DE7462}" dt="2021-09-06T17:09:32.963" v="3184" actId="6549"/>
          <ac:spMkLst>
            <pc:docMk/>
            <pc:sldMk cId="1269756845" sldId="306"/>
            <ac:spMk id="3" creationId="{33887209-066B-43F7-A794-F24AF0641629}"/>
          </ac:spMkLst>
        </pc:spChg>
      </pc:sldChg>
      <pc:sldChg chg="modSp add mod ord">
        <pc:chgData name="Robert Nix" userId="d9d6dc32-056c-4771-a1b1-9d99cf581a7a" providerId="ADAL" clId="{3CC1E2AA-E800-465F-88D4-013423DE7462}" dt="2021-09-06T17:11:50.140" v="3621" actId="313"/>
        <pc:sldMkLst>
          <pc:docMk/>
          <pc:sldMk cId="1875102217" sldId="307"/>
        </pc:sldMkLst>
        <pc:spChg chg="mod">
          <ac:chgData name="Robert Nix" userId="d9d6dc32-056c-4771-a1b1-9d99cf581a7a" providerId="ADAL" clId="{3CC1E2AA-E800-465F-88D4-013423DE7462}" dt="2021-09-06T17:11:50.140" v="3621" actId="313"/>
          <ac:spMkLst>
            <pc:docMk/>
            <pc:sldMk cId="1875102217" sldId="307"/>
            <ac:spMk id="3" creationId="{33887209-066B-43F7-A794-F24AF0641629}"/>
          </ac:spMkLst>
        </pc:spChg>
      </pc:sldChg>
      <pc:sldChg chg="modSp add mod ord">
        <pc:chgData name="Robert Nix" userId="d9d6dc32-056c-4771-a1b1-9d99cf581a7a" providerId="ADAL" clId="{3CC1E2AA-E800-465F-88D4-013423DE7462}" dt="2021-09-06T17:14:33.306" v="4034" actId="20577"/>
        <pc:sldMkLst>
          <pc:docMk/>
          <pc:sldMk cId="1503921286" sldId="308"/>
        </pc:sldMkLst>
        <pc:spChg chg="mod">
          <ac:chgData name="Robert Nix" userId="d9d6dc32-056c-4771-a1b1-9d99cf581a7a" providerId="ADAL" clId="{3CC1E2AA-E800-465F-88D4-013423DE7462}" dt="2021-09-06T17:14:33.306" v="4034" actId="20577"/>
          <ac:spMkLst>
            <pc:docMk/>
            <pc:sldMk cId="1503921286" sldId="308"/>
            <ac:spMk id="3" creationId="{33887209-066B-43F7-A794-F24AF0641629}"/>
          </ac:spMkLst>
        </pc:spChg>
      </pc:sldChg>
      <pc:sldChg chg="addSp modSp add mod">
        <pc:chgData name="Robert Nix" userId="d9d6dc32-056c-4771-a1b1-9d99cf581a7a" providerId="ADAL" clId="{3CC1E2AA-E800-465F-88D4-013423DE7462}" dt="2021-09-06T21:55:25.881" v="11470" actId="1076"/>
        <pc:sldMkLst>
          <pc:docMk/>
          <pc:sldMk cId="1932146657" sldId="309"/>
        </pc:sldMkLst>
        <pc:spChg chg="mod">
          <ac:chgData name="Robert Nix" userId="d9d6dc32-056c-4771-a1b1-9d99cf581a7a" providerId="ADAL" clId="{3CC1E2AA-E800-465F-88D4-013423DE7462}" dt="2021-09-06T21:55:25.881" v="11470" actId="1076"/>
          <ac:spMkLst>
            <pc:docMk/>
            <pc:sldMk cId="1932146657" sldId="309"/>
            <ac:spMk id="3" creationId="{33887209-066B-43F7-A794-F24AF0641629}"/>
          </ac:spMkLst>
        </pc:spChg>
        <pc:picChg chg="add mod">
          <ac:chgData name="Robert Nix" userId="d9d6dc32-056c-4771-a1b1-9d99cf581a7a" providerId="ADAL" clId="{3CC1E2AA-E800-465F-88D4-013423DE7462}" dt="2021-09-06T21:55:08.728" v="11465" actId="1076"/>
          <ac:picMkLst>
            <pc:docMk/>
            <pc:sldMk cId="1932146657" sldId="309"/>
            <ac:picMk id="10242" creationId="{0196187B-17D5-461F-833C-818A2CD86A7A}"/>
          </ac:picMkLst>
        </pc:picChg>
      </pc:sldChg>
      <pc:sldChg chg="modSp add mod">
        <pc:chgData name="Robert Nix" userId="d9d6dc32-056c-4771-a1b1-9d99cf581a7a" providerId="ADAL" clId="{3CC1E2AA-E800-465F-88D4-013423DE7462}" dt="2021-09-06T22:30:50.203" v="12016" actId="20577"/>
        <pc:sldMkLst>
          <pc:docMk/>
          <pc:sldMk cId="2459663308" sldId="310"/>
        </pc:sldMkLst>
        <pc:spChg chg="mod">
          <ac:chgData name="Robert Nix" userId="d9d6dc32-056c-4771-a1b1-9d99cf581a7a" providerId="ADAL" clId="{3CC1E2AA-E800-465F-88D4-013423DE7462}" dt="2021-09-06T22:30:50.203" v="12016" actId="20577"/>
          <ac:spMkLst>
            <pc:docMk/>
            <pc:sldMk cId="2459663308" sldId="310"/>
            <ac:spMk id="3" creationId="{33887209-066B-43F7-A794-F24AF0641629}"/>
          </ac:spMkLst>
        </pc:spChg>
      </pc:sldChg>
      <pc:sldChg chg="modSp add mod">
        <pc:chgData name="Robert Nix" userId="d9d6dc32-056c-4771-a1b1-9d99cf581a7a" providerId="ADAL" clId="{3CC1E2AA-E800-465F-88D4-013423DE7462}" dt="2021-09-06T17:39:20.411" v="5357" actId="20577"/>
        <pc:sldMkLst>
          <pc:docMk/>
          <pc:sldMk cId="66621925" sldId="311"/>
        </pc:sldMkLst>
        <pc:spChg chg="mod">
          <ac:chgData name="Robert Nix" userId="d9d6dc32-056c-4771-a1b1-9d99cf581a7a" providerId="ADAL" clId="{3CC1E2AA-E800-465F-88D4-013423DE7462}" dt="2021-09-06T17:39:20.411" v="5357" actId="20577"/>
          <ac:spMkLst>
            <pc:docMk/>
            <pc:sldMk cId="66621925" sldId="311"/>
            <ac:spMk id="3" creationId="{33887209-066B-43F7-A794-F24AF0641629}"/>
          </ac:spMkLst>
        </pc:spChg>
      </pc:sldChg>
      <pc:sldChg chg="modSp add mod">
        <pc:chgData name="Robert Nix" userId="d9d6dc32-056c-4771-a1b1-9d99cf581a7a" providerId="ADAL" clId="{3CC1E2AA-E800-465F-88D4-013423DE7462}" dt="2021-09-06T22:30:11.513" v="12014" actId="20577"/>
        <pc:sldMkLst>
          <pc:docMk/>
          <pc:sldMk cId="2491831436" sldId="312"/>
        </pc:sldMkLst>
        <pc:spChg chg="mod">
          <ac:chgData name="Robert Nix" userId="d9d6dc32-056c-4771-a1b1-9d99cf581a7a" providerId="ADAL" clId="{3CC1E2AA-E800-465F-88D4-013423DE7462}" dt="2021-09-06T22:30:11.513" v="12014" actId="20577"/>
          <ac:spMkLst>
            <pc:docMk/>
            <pc:sldMk cId="2491831436" sldId="312"/>
            <ac:spMk id="3" creationId="{33887209-066B-43F7-A794-F24AF0641629}"/>
          </ac:spMkLst>
        </pc:spChg>
      </pc:sldChg>
      <pc:sldChg chg="modSp add mod">
        <pc:chgData name="Robert Nix" userId="d9d6dc32-056c-4771-a1b1-9d99cf581a7a" providerId="ADAL" clId="{3CC1E2AA-E800-465F-88D4-013423DE7462}" dt="2021-09-06T22:31:14.960" v="12029" actId="20577"/>
        <pc:sldMkLst>
          <pc:docMk/>
          <pc:sldMk cId="297743915" sldId="313"/>
        </pc:sldMkLst>
        <pc:spChg chg="mod">
          <ac:chgData name="Robert Nix" userId="d9d6dc32-056c-4771-a1b1-9d99cf581a7a" providerId="ADAL" clId="{3CC1E2AA-E800-465F-88D4-013423DE7462}" dt="2021-09-06T22:31:14.960" v="12029" actId="20577"/>
          <ac:spMkLst>
            <pc:docMk/>
            <pc:sldMk cId="297743915" sldId="313"/>
            <ac:spMk id="3" creationId="{33887209-066B-43F7-A794-F24AF0641629}"/>
          </ac:spMkLst>
        </pc:spChg>
      </pc:sldChg>
      <pc:sldChg chg="modSp add mod">
        <pc:chgData name="Robert Nix" userId="d9d6dc32-056c-4771-a1b1-9d99cf581a7a" providerId="ADAL" clId="{3CC1E2AA-E800-465F-88D4-013423DE7462}" dt="2021-09-06T20:03:07.558" v="6726" actId="313"/>
        <pc:sldMkLst>
          <pc:docMk/>
          <pc:sldMk cId="2175180699" sldId="314"/>
        </pc:sldMkLst>
        <pc:spChg chg="mod">
          <ac:chgData name="Robert Nix" userId="d9d6dc32-056c-4771-a1b1-9d99cf581a7a" providerId="ADAL" clId="{3CC1E2AA-E800-465F-88D4-013423DE7462}" dt="2021-09-06T20:03:07.558" v="6726" actId="313"/>
          <ac:spMkLst>
            <pc:docMk/>
            <pc:sldMk cId="2175180699" sldId="314"/>
            <ac:spMk id="3" creationId="{33887209-066B-43F7-A794-F24AF0641629}"/>
          </ac:spMkLst>
        </pc:spChg>
      </pc:sldChg>
      <pc:sldChg chg="addSp modSp add mod">
        <pc:chgData name="Robert Nix" userId="d9d6dc32-056c-4771-a1b1-9d99cf581a7a" providerId="ADAL" clId="{3CC1E2AA-E800-465F-88D4-013423DE7462}" dt="2021-09-06T21:20:06.242" v="11430" actId="20577"/>
        <pc:sldMkLst>
          <pc:docMk/>
          <pc:sldMk cId="3636304217" sldId="315"/>
        </pc:sldMkLst>
        <pc:spChg chg="mod">
          <ac:chgData name="Robert Nix" userId="d9d6dc32-056c-4771-a1b1-9d99cf581a7a" providerId="ADAL" clId="{3CC1E2AA-E800-465F-88D4-013423DE7462}" dt="2021-09-06T21:20:06.242" v="11430" actId="20577"/>
          <ac:spMkLst>
            <pc:docMk/>
            <pc:sldMk cId="3636304217" sldId="315"/>
            <ac:spMk id="3" creationId="{33887209-066B-43F7-A794-F24AF0641629}"/>
          </ac:spMkLst>
        </pc:spChg>
        <pc:picChg chg="add mod">
          <ac:chgData name="Robert Nix" userId="d9d6dc32-056c-4771-a1b1-9d99cf581a7a" providerId="ADAL" clId="{3CC1E2AA-E800-465F-88D4-013423DE7462}" dt="2021-09-06T21:19:40.900" v="11389" actId="1076"/>
          <ac:picMkLst>
            <pc:docMk/>
            <pc:sldMk cId="3636304217" sldId="315"/>
            <ac:picMk id="6146" creationId="{24DA1E9D-3337-47FE-8DBB-F6D400D194F0}"/>
          </ac:picMkLst>
        </pc:picChg>
      </pc:sldChg>
      <pc:sldChg chg="modSp add mod">
        <pc:chgData name="Robert Nix" userId="d9d6dc32-056c-4771-a1b1-9d99cf581a7a" providerId="ADAL" clId="{3CC1E2AA-E800-465F-88D4-013423DE7462}" dt="2021-09-06T20:18:52.680" v="7411" actId="20577"/>
        <pc:sldMkLst>
          <pc:docMk/>
          <pc:sldMk cId="3134917456" sldId="316"/>
        </pc:sldMkLst>
        <pc:spChg chg="mod">
          <ac:chgData name="Robert Nix" userId="d9d6dc32-056c-4771-a1b1-9d99cf581a7a" providerId="ADAL" clId="{3CC1E2AA-E800-465F-88D4-013423DE7462}" dt="2021-09-06T20:18:52.680" v="7411" actId="20577"/>
          <ac:spMkLst>
            <pc:docMk/>
            <pc:sldMk cId="3134917456" sldId="316"/>
            <ac:spMk id="3" creationId="{33887209-066B-43F7-A794-F24AF0641629}"/>
          </ac:spMkLst>
        </pc:spChg>
      </pc:sldChg>
      <pc:sldChg chg="addSp modSp add mod">
        <pc:chgData name="Robert Nix" userId="d9d6dc32-056c-4771-a1b1-9d99cf581a7a" providerId="ADAL" clId="{3CC1E2AA-E800-465F-88D4-013423DE7462}" dt="2021-09-06T21:53:26.523" v="11460" actId="1076"/>
        <pc:sldMkLst>
          <pc:docMk/>
          <pc:sldMk cId="3916213894" sldId="317"/>
        </pc:sldMkLst>
        <pc:spChg chg="mod">
          <ac:chgData name="Robert Nix" userId="d9d6dc32-056c-4771-a1b1-9d99cf581a7a" providerId="ADAL" clId="{3CC1E2AA-E800-465F-88D4-013423DE7462}" dt="2021-09-06T21:53:26.523" v="11460" actId="1076"/>
          <ac:spMkLst>
            <pc:docMk/>
            <pc:sldMk cId="3916213894" sldId="317"/>
            <ac:spMk id="3" creationId="{33887209-066B-43F7-A794-F24AF0641629}"/>
          </ac:spMkLst>
        </pc:spChg>
        <pc:picChg chg="add mod">
          <ac:chgData name="Robert Nix" userId="d9d6dc32-056c-4771-a1b1-9d99cf581a7a" providerId="ADAL" clId="{3CC1E2AA-E800-465F-88D4-013423DE7462}" dt="2021-09-06T21:53:17.493" v="11458" actId="14100"/>
          <ac:picMkLst>
            <pc:docMk/>
            <pc:sldMk cId="3916213894" sldId="317"/>
            <ac:picMk id="9218" creationId="{D1891E58-A4ED-4DB6-892A-8CD8A40A8D24}"/>
          </ac:picMkLst>
        </pc:picChg>
      </pc:sldChg>
      <pc:sldChg chg="modSp add mod">
        <pc:chgData name="Robert Nix" userId="d9d6dc32-056c-4771-a1b1-9d99cf581a7a" providerId="ADAL" clId="{3CC1E2AA-E800-465F-88D4-013423DE7462}" dt="2021-09-06T20:23:05.974" v="8094" actId="20577"/>
        <pc:sldMkLst>
          <pc:docMk/>
          <pc:sldMk cId="3872933624" sldId="318"/>
        </pc:sldMkLst>
        <pc:spChg chg="mod">
          <ac:chgData name="Robert Nix" userId="d9d6dc32-056c-4771-a1b1-9d99cf581a7a" providerId="ADAL" clId="{3CC1E2AA-E800-465F-88D4-013423DE7462}" dt="2021-09-06T20:23:05.974" v="8094" actId="20577"/>
          <ac:spMkLst>
            <pc:docMk/>
            <pc:sldMk cId="3872933624" sldId="318"/>
            <ac:spMk id="3" creationId="{33887209-066B-43F7-A794-F24AF0641629}"/>
          </ac:spMkLst>
        </pc:spChg>
      </pc:sldChg>
      <pc:sldChg chg="modSp add mod">
        <pc:chgData name="Robert Nix" userId="d9d6dc32-056c-4771-a1b1-9d99cf581a7a" providerId="ADAL" clId="{3CC1E2AA-E800-465F-88D4-013423DE7462}" dt="2021-09-06T22:32:18.828" v="12031" actId="27636"/>
        <pc:sldMkLst>
          <pc:docMk/>
          <pc:sldMk cId="771506435" sldId="319"/>
        </pc:sldMkLst>
        <pc:spChg chg="mod">
          <ac:chgData name="Robert Nix" userId="d9d6dc32-056c-4771-a1b1-9d99cf581a7a" providerId="ADAL" clId="{3CC1E2AA-E800-465F-88D4-013423DE7462}" dt="2021-09-06T22:32:18.828" v="12031" actId="27636"/>
          <ac:spMkLst>
            <pc:docMk/>
            <pc:sldMk cId="771506435" sldId="319"/>
            <ac:spMk id="3" creationId="{33887209-066B-43F7-A794-F24AF0641629}"/>
          </ac:spMkLst>
        </pc:spChg>
      </pc:sldChg>
      <pc:sldChg chg="modSp add mod">
        <pc:chgData name="Robert Nix" userId="d9d6dc32-056c-4771-a1b1-9d99cf581a7a" providerId="ADAL" clId="{3CC1E2AA-E800-465F-88D4-013423DE7462}" dt="2021-09-06T20:34:40.395" v="9292" actId="27636"/>
        <pc:sldMkLst>
          <pc:docMk/>
          <pc:sldMk cId="2444224172" sldId="320"/>
        </pc:sldMkLst>
        <pc:spChg chg="mod">
          <ac:chgData name="Robert Nix" userId="d9d6dc32-056c-4771-a1b1-9d99cf581a7a" providerId="ADAL" clId="{3CC1E2AA-E800-465F-88D4-013423DE7462}" dt="2021-09-06T20:34:40.395" v="9292" actId="27636"/>
          <ac:spMkLst>
            <pc:docMk/>
            <pc:sldMk cId="2444224172" sldId="320"/>
            <ac:spMk id="3" creationId="{33887209-066B-43F7-A794-F24AF0641629}"/>
          </ac:spMkLst>
        </pc:spChg>
      </pc:sldChg>
      <pc:sldChg chg="modSp add del mod">
        <pc:chgData name="Robert Nix" userId="d9d6dc32-056c-4771-a1b1-9d99cf581a7a" providerId="ADAL" clId="{3CC1E2AA-E800-465F-88D4-013423DE7462}" dt="2021-09-06T20:56:23.063" v="10266" actId="2696"/>
        <pc:sldMkLst>
          <pc:docMk/>
          <pc:sldMk cId="2019579274" sldId="321"/>
        </pc:sldMkLst>
        <pc:spChg chg="mod">
          <ac:chgData name="Robert Nix" userId="d9d6dc32-056c-4771-a1b1-9d99cf581a7a" providerId="ADAL" clId="{3CC1E2AA-E800-465F-88D4-013423DE7462}" dt="2021-09-06T20:52:54.109" v="9785" actId="20577"/>
          <ac:spMkLst>
            <pc:docMk/>
            <pc:sldMk cId="2019579274" sldId="321"/>
            <ac:spMk id="2" creationId="{F8618419-911B-4378-96F5-FC7962AE9F10}"/>
          </ac:spMkLst>
        </pc:spChg>
        <pc:spChg chg="mod">
          <ac:chgData name="Robert Nix" userId="d9d6dc32-056c-4771-a1b1-9d99cf581a7a" providerId="ADAL" clId="{3CC1E2AA-E800-465F-88D4-013423DE7462}" dt="2021-09-06T20:53:25.022" v="9921" actId="20577"/>
          <ac:spMkLst>
            <pc:docMk/>
            <pc:sldMk cId="2019579274" sldId="321"/>
            <ac:spMk id="3" creationId="{1BDE89E4-21D6-47D3-9A9D-262143FBE8DE}"/>
          </ac:spMkLst>
        </pc:spChg>
      </pc:sldChg>
      <pc:sldChg chg="addSp modSp add mod">
        <pc:chgData name="Robert Nix" userId="d9d6dc32-056c-4771-a1b1-9d99cf581a7a" providerId="ADAL" clId="{3CC1E2AA-E800-465F-88D4-013423DE7462}" dt="2021-09-06T21:49:00.969" v="11442" actId="1076"/>
        <pc:sldMkLst>
          <pc:docMk/>
          <pc:sldMk cId="3334601809" sldId="322"/>
        </pc:sldMkLst>
        <pc:spChg chg="mod">
          <ac:chgData name="Robert Nix" userId="d9d6dc32-056c-4771-a1b1-9d99cf581a7a" providerId="ADAL" clId="{3CC1E2AA-E800-465F-88D4-013423DE7462}" dt="2021-09-06T21:49:00.969" v="11442" actId="1076"/>
          <ac:spMkLst>
            <pc:docMk/>
            <pc:sldMk cId="3334601809" sldId="322"/>
            <ac:spMk id="3" creationId="{1E43F6B5-6867-4CC5-A43D-CEC30B08B807}"/>
          </ac:spMkLst>
        </pc:spChg>
        <pc:picChg chg="add mod">
          <ac:chgData name="Robert Nix" userId="d9d6dc32-056c-4771-a1b1-9d99cf581a7a" providerId="ADAL" clId="{3CC1E2AA-E800-465F-88D4-013423DE7462}" dt="2021-09-06T21:48:41.917" v="11438" actId="14100"/>
          <ac:picMkLst>
            <pc:docMk/>
            <pc:sldMk cId="3334601809" sldId="322"/>
            <ac:picMk id="7170" creationId="{3560C8D2-6A0D-4B54-BE25-AA04440C5CDC}"/>
          </ac:picMkLst>
        </pc:picChg>
      </pc:sldChg>
      <pc:sldChg chg="addSp delSp modSp add mod">
        <pc:chgData name="Robert Nix" userId="d9d6dc32-056c-4771-a1b1-9d99cf581a7a" providerId="ADAL" clId="{3CC1E2AA-E800-465F-88D4-013423DE7462}" dt="2021-09-06T21:08:59.209" v="11369" actId="1076"/>
        <pc:sldMkLst>
          <pc:docMk/>
          <pc:sldMk cId="1255473332" sldId="323"/>
        </pc:sldMkLst>
        <pc:spChg chg="mod">
          <ac:chgData name="Robert Nix" userId="d9d6dc32-056c-4771-a1b1-9d99cf581a7a" providerId="ADAL" clId="{3CC1E2AA-E800-465F-88D4-013423DE7462}" dt="2021-09-06T21:06:09.946" v="11355" actId="20577"/>
          <ac:spMkLst>
            <pc:docMk/>
            <pc:sldMk cId="1255473332" sldId="323"/>
            <ac:spMk id="2" creationId="{7878343E-6E2F-43EC-92A2-4E50C4EB45D7}"/>
          </ac:spMkLst>
        </pc:spChg>
        <pc:spChg chg="mod">
          <ac:chgData name="Robert Nix" userId="d9d6dc32-056c-4771-a1b1-9d99cf581a7a" providerId="ADAL" clId="{3CC1E2AA-E800-465F-88D4-013423DE7462}" dt="2021-09-06T21:08:59.209" v="11369" actId="1076"/>
          <ac:spMkLst>
            <pc:docMk/>
            <pc:sldMk cId="1255473332" sldId="323"/>
            <ac:spMk id="3" creationId="{730BF3AE-107B-41D7-935D-339664A88385}"/>
          </ac:spMkLst>
        </pc:spChg>
        <pc:picChg chg="add del">
          <ac:chgData name="Robert Nix" userId="d9d6dc32-056c-4771-a1b1-9d99cf581a7a" providerId="ADAL" clId="{3CC1E2AA-E800-465F-88D4-013423DE7462}" dt="2021-09-06T21:07:04.079" v="11358" actId="21"/>
          <ac:picMkLst>
            <pc:docMk/>
            <pc:sldMk cId="1255473332" sldId="323"/>
            <ac:picMk id="2050" creationId="{AE6E64BF-BE83-44AB-BBF6-076FDEE04F80}"/>
          </ac:picMkLst>
        </pc:picChg>
        <pc:picChg chg="add mod">
          <ac:chgData name="Robert Nix" userId="d9d6dc32-056c-4771-a1b1-9d99cf581a7a" providerId="ADAL" clId="{3CC1E2AA-E800-465F-88D4-013423DE7462}" dt="2021-09-06T21:08:33.547" v="11366" actId="1076"/>
          <ac:picMkLst>
            <pc:docMk/>
            <pc:sldMk cId="1255473332" sldId="323"/>
            <ac:picMk id="2052" creationId="{841BD435-9459-4F8C-B1AF-19B7C39026FF}"/>
          </ac:picMkLst>
        </pc:picChg>
      </pc:sldChg>
      <pc:sldChg chg="modSp new mod ord">
        <pc:chgData name="Robert Nix" userId="d9d6dc32-056c-4771-a1b1-9d99cf581a7a" providerId="ADAL" clId="{3CC1E2AA-E800-465F-88D4-013423DE7462}" dt="2021-09-06T22:33:05.631" v="12035"/>
        <pc:sldMkLst>
          <pc:docMk/>
          <pc:sldMk cId="703269475" sldId="324"/>
        </pc:sldMkLst>
        <pc:spChg chg="mod">
          <ac:chgData name="Robert Nix" userId="d9d6dc32-056c-4771-a1b1-9d99cf581a7a" providerId="ADAL" clId="{3CC1E2AA-E800-465F-88D4-013423DE7462}" dt="2021-09-06T22:00:05.654" v="11647" actId="13926"/>
          <ac:spMkLst>
            <pc:docMk/>
            <pc:sldMk cId="703269475" sldId="324"/>
            <ac:spMk id="3" creationId="{65085C9A-5C0F-4521-9475-E4D30A6B274F}"/>
          </ac:spMkLst>
        </pc:spChg>
      </pc:sldChg>
      <pc:sldChg chg="modSp add mod">
        <pc:chgData name="Robert Nix" userId="d9d6dc32-056c-4771-a1b1-9d99cf581a7a" providerId="ADAL" clId="{3CC1E2AA-E800-465F-88D4-013423DE7462}" dt="2021-09-06T22:27:37.343" v="11994" actId="6549"/>
        <pc:sldMkLst>
          <pc:docMk/>
          <pc:sldMk cId="2465178706" sldId="325"/>
        </pc:sldMkLst>
        <pc:spChg chg="mod">
          <ac:chgData name="Robert Nix" userId="d9d6dc32-056c-4771-a1b1-9d99cf581a7a" providerId="ADAL" clId="{3CC1E2AA-E800-465F-88D4-013423DE7462}" dt="2021-09-06T22:27:37.343" v="11994" actId="6549"/>
          <ac:spMkLst>
            <pc:docMk/>
            <pc:sldMk cId="2465178706" sldId="325"/>
            <ac:spMk id="3" creationId="{33887209-066B-43F7-A794-F24AF064162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2C2D4F-AAAD-4567-AC84-4AAB7370FA8D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CE6CA1-DE62-4A26-B77D-0E76C4AF3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71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Share the objectives of the program, so the participants know what to take away from the program </a:t>
            </a:r>
            <a:endParaRPr lang="en-US" sz="1400" dirty="0">
              <a:solidFill>
                <a:srgbClr val="444444"/>
              </a:solidFill>
              <a:highlight>
                <a:srgbClr val="F5F5F5"/>
              </a:highlight>
              <a:latin typeface="Lato"/>
              <a:ea typeface="Lato"/>
              <a:cs typeface="Lato"/>
              <a:sym typeface="Lato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E6CA1-DE62-4A26-B77D-0E76C4AF3E4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709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E6CA1-DE62-4A26-B77D-0E76C4AF3E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034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 New Roman"/>
                <a:ea typeface="Times New Roman"/>
                <a:cs typeface="Times New Roman"/>
                <a:sym typeface="Times New Roman"/>
              </a:rPr>
              <a:t>Have the participants write on sticky notes what are some reasons to start exercising. After everyone wrote down a few, I would group them together and share some of the categories. Some categories I think that would come up are being able to live independently, stay healthy, and have the ability to interact with grandchildren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E6CA1-DE62-4A26-B77D-0E76C4AF3E4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289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E6CA1-DE62-4A26-B77D-0E76C4AF3E4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997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Think-pair-share</a:t>
            </a: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Have participants think about the answers to these questions for one minute.</a:t>
            </a: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Have participants turn to person next to them and discuss answers for two minutes.</a:t>
            </a: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Go around room and allow one person from each pair to share with group what they discussed.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E6CA1-DE62-4A26-B77D-0E76C4AF3E4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40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Think-pair-share</a:t>
            </a: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Have participants think about the answers to these questions for one minute.</a:t>
            </a: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Have participants turn to person next to them and discuss answers for two minutes.</a:t>
            </a: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Go around room and allow one person from each pair to share with group what they discussed.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E6CA1-DE62-4A26-B77D-0E76C4AF3E4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038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E6CA1-DE62-4A26-B77D-0E76C4AF3E4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06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participants identify resources they might know of in their community that are focused on </a:t>
            </a:r>
            <a:r>
              <a:rPr lang="en-US" dirty="0" err="1"/>
              <a:t>excercise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E6CA1-DE62-4A26-B77D-0E76C4AF3E4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30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7CD7E-BB3A-4C69-B3D6-C933F7C597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" sz="5400" dirty="0"/>
              <a:t>Starting an Exercise Habit</a:t>
            </a: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DD3341-C6DB-45FB-BED3-D440EC0BE6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Improving Strength through Motivation and Planning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373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DA41F-8688-4AB0-BC75-530B4A4D9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The problem with Present bias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5263A-F65F-4AA2-9078-AFD3E3364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People prioritize things that feel good now, like sitting on the couch watching TV, over things, like exercise, that will have benefits over the long run</a:t>
            </a:r>
          </a:p>
          <a:p>
            <a:endParaRPr lang="en-US" sz="3200" dirty="0"/>
          </a:p>
          <a:p>
            <a:r>
              <a:rPr lang="en-US" sz="3200" dirty="0"/>
              <a:t>How do we break that cycle and start a new habit?</a:t>
            </a:r>
          </a:p>
        </p:txBody>
      </p:sp>
    </p:spTree>
    <p:extLst>
      <p:ext uri="{BB962C8B-B14F-4D97-AF65-F5344CB8AC3E}">
        <p14:creationId xmlns:p14="http://schemas.microsoft.com/office/powerpoint/2010/main" val="2112509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D4F31-FA35-423B-936A-1F674228D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Habit formation and behavior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1C8A0-785E-4518-B99A-2DC64AC380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Habits are automatic responses to environmental cues, developed through repetition</a:t>
            </a:r>
          </a:p>
          <a:p>
            <a:r>
              <a:rPr lang="en-US" sz="3200" dirty="0"/>
              <a:t>Almost half of all our daily actions are out of habit</a:t>
            </a:r>
          </a:p>
          <a:p>
            <a:r>
              <a:rPr lang="en-US" sz="3200" dirty="0"/>
              <a:t>We want to make regular exercise one of those habits</a:t>
            </a:r>
          </a:p>
        </p:txBody>
      </p:sp>
    </p:spTree>
    <p:extLst>
      <p:ext uri="{BB962C8B-B14F-4D97-AF65-F5344CB8AC3E}">
        <p14:creationId xmlns:p14="http://schemas.microsoft.com/office/powerpoint/2010/main" val="4074645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FA041-C14B-4AFD-A2A4-19D565328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699B9-9E2C-43E2-AD92-E9A1F0F9C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/>
              <a:t>Many of the following examples apply to walking, which is an easy and safe activity for most older adults</a:t>
            </a:r>
          </a:p>
          <a:p>
            <a:endParaRPr lang="en-US" sz="3600" dirty="0"/>
          </a:p>
          <a:p>
            <a:r>
              <a:rPr lang="en-US" sz="3600" dirty="0"/>
              <a:t>However, the same principles apply to other forms of regular exercise (and many other new habits you want to start)</a:t>
            </a:r>
          </a:p>
        </p:txBody>
      </p:sp>
    </p:spTree>
    <p:extLst>
      <p:ext uri="{BB962C8B-B14F-4D97-AF65-F5344CB8AC3E}">
        <p14:creationId xmlns:p14="http://schemas.microsoft.com/office/powerpoint/2010/main" val="2891496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77F25-7BCC-4E7A-9B78-FA92AB63E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How to establish a new habit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EE6F5-05D6-42B8-AA7D-E3A23DEFB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0" y="209551"/>
            <a:ext cx="5514975" cy="62579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What does the research say?</a:t>
            </a:r>
          </a:p>
          <a:p>
            <a:r>
              <a:rPr lang="en-US" sz="3600" dirty="0"/>
              <a:t>Bottom line: Make it easy and make it fun!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A99E8AB4-0458-4C57-96B9-D734695A4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2381250"/>
            <a:ext cx="5324475" cy="355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374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6B937-630D-443D-946D-C75F7747C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87209-066B-43F7-A794-F24AF0641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Don’t let the perfect be the enemy of the good 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Better to do enjoyable activity, like walking in a nice park, regularly than more rigorous but less fun activity, like running on a track, infrequently</a:t>
            </a:r>
          </a:p>
        </p:txBody>
      </p:sp>
    </p:spTree>
    <p:extLst>
      <p:ext uri="{BB962C8B-B14F-4D97-AF65-F5344CB8AC3E}">
        <p14:creationId xmlns:p14="http://schemas.microsoft.com/office/powerpoint/2010/main" val="2481019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6B937-630D-443D-946D-C75F7747C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87209-066B-43F7-A794-F24AF0641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Start small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Set easy goals like walking to the end of the block and back</a:t>
            </a:r>
          </a:p>
          <a:p>
            <a:r>
              <a:rPr lang="en-US" sz="3200" dirty="0"/>
              <a:t>Consistency is more important than quantity</a:t>
            </a:r>
          </a:p>
          <a:p>
            <a:r>
              <a:rPr lang="en-US" sz="3200" dirty="0"/>
              <a:t>Great benefits to just a few minutes of exercise each day</a:t>
            </a:r>
          </a:p>
        </p:txBody>
      </p:sp>
    </p:spTree>
    <p:extLst>
      <p:ext uri="{BB962C8B-B14F-4D97-AF65-F5344CB8AC3E}">
        <p14:creationId xmlns:p14="http://schemas.microsoft.com/office/powerpoint/2010/main" val="1072531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6B937-630D-443D-946D-C75F7747C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87209-066B-43F7-A794-F24AF0641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Take advantage of transition points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New habits are more likely to stick when they coincide with natural transitions, such as the beginning of the month or a move to a new neighborhood </a:t>
            </a:r>
          </a:p>
        </p:txBody>
      </p:sp>
    </p:spTree>
    <p:extLst>
      <p:ext uri="{BB962C8B-B14F-4D97-AF65-F5344CB8AC3E}">
        <p14:creationId xmlns:p14="http://schemas.microsoft.com/office/powerpoint/2010/main" val="1269756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6B937-630D-443D-946D-C75F7747C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87209-066B-43F7-A794-F24AF0641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Identify specific time and location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When people identify specific </a:t>
            </a:r>
            <a:r>
              <a:rPr lang="en-US" sz="3200" u="sng" dirty="0"/>
              <a:t>time</a:t>
            </a:r>
            <a:r>
              <a:rPr lang="en-US" sz="3200" dirty="0"/>
              <a:t> and </a:t>
            </a:r>
            <a:r>
              <a:rPr lang="en-US" sz="3200" u="sng" dirty="0"/>
              <a:t>location</a:t>
            </a:r>
            <a:r>
              <a:rPr lang="en-US" sz="3200" dirty="0"/>
              <a:t>, they are more than twice as likely to follow through</a:t>
            </a:r>
          </a:p>
          <a:p>
            <a:pPr lvl="1"/>
            <a:r>
              <a:rPr lang="en-US" sz="3000" dirty="0"/>
              <a:t>For example, “Tomorrow at 10 am, I will walk around the block” 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75102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6B937-630D-443D-946D-C75F7747C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87209-066B-43F7-A794-F24AF0641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Take advantage of the new day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We are most likely to follow through on something first thing in the morning</a:t>
            </a:r>
          </a:p>
          <a:p>
            <a:r>
              <a:rPr lang="en-US" sz="3200" dirty="0"/>
              <a:t>As the day goes on, other factors can derail our good intentions</a:t>
            </a:r>
          </a:p>
        </p:txBody>
      </p:sp>
    </p:spTree>
    <p:extLst>
      <p:ext uri="{BB962C8B-B14F-4D97-AF65-F5344CB8AC3E}">
        <p14:creationId xmlns:p14="http://schemas.microsoft.com/office/powerpoint/2010/main" val="1503921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6B937-630D-443D-946D-C75F7747C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87209-066B-43F7-A794-F24AF0641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0" y="1647824"/>
            <a:ext cx="8086558" cy="4981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Minimize “friction”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Eliminate as many barriers as possible to getting out the door</a:t>
            </a:r>
          </a:p>
          <a:p>
            <a:pPr lvl="1"/>
            <a:r>
              <a:rPr lang="en-US" sz="3000" dirty="0"/>
              <a:t>For example, put on your walking clothes and walking shoes first thing in the morning, so you don’t have to change</a:t>
            </a:r>
          </a:p>
        </p:txBody>
      </p:sp>
      <p:pic>
        <p:nvPicPr>
          <p:cNvPr id="10242" name="Picture 2" descr="h1115a16207252864373">
            <a:extLst>
              <a:ext uri="{FF2B5EF4-FFF2-40B4-BE49-F238E27FC236}">
                <a16:creationId xmlns:a16="http://schemas.microsoft.com/office/drawing/2014/main" id="{0196187B-17D5-461F-833C-818A2CD86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190749"/>
            <a:ext cx="2863850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146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BF89C-8D7D-4303-B9D0-DA6E09EE7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67709-08B6-4691-812B-DAC1AD836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137" y="2649894"/>
            <a:ext cx="6848671" cy="38348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Developed by Victoria Fleming and Robert Nix</a:t>
            </a:r>
          </a:p>
          <a:p>
            <a:pPr marL="0" indent="0">
              <a:buNone/>
            </a:pPr>
            <a:r>
              <a:rPr lang="en-US" sz="3600" dirty="0"/>
              <a:t>University of Wisconsin-Madison </a:t>
            </a:r>
          </a:p>
          <a:p>
            <a:pPr marL="0" indent="0">
              <a:buNone/>
            </a:pPr>
            <a:r>
              <a:rPr lang="en-US" sz="3600" dirty="0"/>
              <a:t>School of Human Ecology and </a:t>
            </a:r>
          </a:p>
          <a:p>
            <a:pPr marL="0" indent="0">
              <a:buNone/>
            </a:pPr>
            <a:r>
              <a:rPr lang="en-US" sz="3600" dirty="0"/>
              <a:t>Division of Extension</a:t>
            </a:r>
          </a:p>
          <a:p>
            <a:pPr marL="0" indent="0">
              <a:buNone/>
            </a:pPr>
            <a:endParaRPr lang="en-US" sz="3600" dirty="0"/>
          </a:p>
        </p:txBody>
      </p:sp>
      <p:pic>
        <p:nvPicPr>
          <p:cNvPr id="1026" name="Picture 2" descr="The University of Wisconsin Madison Logo PNG Transparent &amp;amp; SVG Vector -  Freebie Supply">
            <a:extLst>
              <a:ext uri="{FF2B5EF4-FFF2-40B4-BE49-F238E27FC236}">
                <a16:creationId xmlns:a16="http://schemas.microsoft.com/office/drawing/2014/main" id="{9DD9508F-5623-46D8-B805-B19707D0D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92" y="2298939"/>
            <a:ext cx="3674210" cy="367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6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6B937-630D-443D-946D-C75F7747C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87209-066B-43F7-A794-F24AF0641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Eliminate decisions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Make a new rule you always follow without thinking about it</a:t>
            </a:r>
          </a:p>
          <a:p>
            <a:pPr lvl="1"/>
            <a:r>
              <a:rPr lang="en-US" sz="3000" dirty="0"/>
              <a:t>For example, “I will go for a short walk with the dog rather than just letting her or him out”</a:t>
            </a:r>
          </a:p>
        </p:txBody>
      </p:sp>
    </p:spTree>
    <p:extLst>
      <p:ext uri="{BB962C8B-B14F-4D97-AF65-F5344CB8AC3E}">
        <p14:creationId xmlns:p14="http://schemas.microsoft.com/office/powerpoint/2010/main" val="2491831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6B937-630D-443D-946D-C75F7747C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87209-066B-43F7-A794-F24AF0641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4400" dirty="0"/>
              <a:t>Create a visual cue or other reminders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What will help you remember to exercise?</a:t>
            </a:r>
          </a:p>
          <a:p>
            <a:pPr lvl="1"/>
            <a:r>
              <a:rPr lang="en-US" sz="3000" dirty="0"/>
              <a:t>For example, put a sticky note on your bathroom mirror </a:t>
            </a:r>
          </a:p>
          <a:p>
            <a:pPr lvl="1"/>
            <a:r>
              <a:rPr lang="en-US" sz="3000" dirty="0"/>
              <a:t>Keep your walking shoes right next to your bed</a:t>
            </a:r>
          </a:p>
          <a:p>
            <a:pPr lvl="1"/>
            <a:r>
              <a:rPr lang="en-US" sz="3000" dirty="0"/>
              <a:t>Leave your Fitbit next to the coffee machine</a:t>
            </a:r>
          </a:p>
          <a:p>
            <a:pPr lvl="1"/>
            <a:r>
              <a:rPr lang="en-US" sz="3000" dirty="0"/>
              <a:t>Set an alarm</a:t>
            </a:r>
          </a:p>
        </p:txBody>
      </p:sp>
    </p:spTree>
    <p:extLst>
      <p:ext uri="{BB962C8B-B14F-4D97-AF65-F5344CB8AC3E}">
        <p14:creationId xmlns:p14="http://schemas.microsoft.com/office/powerpoint/2010/main" val="2459663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6B937-630D-443D-946D-C75F7747C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87209-066B-43F7-A794-F24AF0641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Use the power of habit stacking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Link something you already do with something you want to do</a:t>
            </a:r>
          </a:p>
          <a:p>
            <a:pPr lvl="1"/>
            <a:r>
              <a:rPr lang="en-US" sz="3000" dirty="0"/>
              <a:t>For example, “Right after I finish my first cup of coffee, I will go for a 10-minute walk”</a:t>
            </a:r>
          </a:p>
        </p:txBody>
      </p:sp>
    </p:spTree>
    <p:extLst>
      <p:ext uri="{BB962C8B-B14F-4D97-AF65-F5344CB8AC3E}">
        <p14:creationId xmlns:p14="http://schemas.microsoft.com/office/powerpoint/2010/main" val="666219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6B937-630D-443D-946D-C75F7747C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87209-066B-43F7-A794-F24AF0641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Use “temptation bundling” to your advantage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Make exercise something you look forward to by pairing it with something that is immediately fun</a:t>
            </a:r>
          </a:p>
          <a:p>
            <a:pPr lvl="1"/>
            <a:r>
              <a:rPr lang="en-US" sz="3000" dirty="0"/>
              <a:t>For example, “I will only listen to my favorite podcast or audiobook when I am walking”</a:t>
            </a:r>
          </a:p>
        </p:txBody>
      </p:sp>
    </p:spTree>
    <p:extLst>
      <p:ext uri="{BB962C8B-B14F-4D97-AF65-F5344CB8AC3E}">
        <p14:creationId xmlns:p14="http://schemas.microsoft.com/office/powerpoint/2010/main" val="2977439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6B937-630D-443D-946D-C75F7747C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87209-066B-43F7-A794-F24AF0641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Create “if-then” rules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Make something fun dependent on exercising  </a:t>
            </a:r>
          </a:p>
          <a:p>
            <a:pPr lvl="1"/>
            <a:r>
              <a:rPr lang="en-US" sz="3000" dirty="0"/>
              <a:t>For example, “If I have gone for a walk, then I can have dessert”</a:t>
            </a:r>
          </a:p>
        </p:txBody>
      </p:sp>
    </p:spTree>
    <p:extLst>
      <p:ext uri="{BB962C8B-B14F-4D97-AF65-F5344CB8AC3E}">
        <p14:creationId xmlns:p14="http://schemas.microsoft.com/office/powerpoint/2010/main" val="21751806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6B937-630D-443D-946D-C75F7747C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87209-066B-43F7-A794-F24AF0641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9926" y="2114550"/>
            <a:ext cx="4590882" cy="450532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4400" dirty="0"/>
              <a:t>Be social!!! This is one of the best ways to begin and sustain a new habit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Find a friend to exercise with</a:t>
            </a:r>
          </a:p>
          <a:p>
            <a:r>
              <a:rPr lang="en-US" sz="3200" dirty="0"/>
              <a:t>Attend an exercise class</a:t>
            </a:r>
          </a:p>
          <a:p>
            <a:r>
              <a:rPr lang="en-US" sz="3200" dirty="0"/>
              <a:t>Join a dance club</a:t>
            </a:r>
          </a:p>
        </p:txBody>
      </p:sp>
      <p:pic>
        <p:nvPicPr>
          <p:cNvPr id="6146" name="Picture 2" descr="Certifications and Courses | AFAA">
            <a:extLst>
              <a:ext uri="{FF2B5EF4-FFF2-40B4-BE49-F238E27FC236}">
                <a16:creationId xmlns:a16="http://schemas.microsoft.com/office/drawing/2014/main" id="{24DA1E9D-3337-47FE-8DBB-F6D400D19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92" y="2333624"/>
            <a:ext cx="5986463" cy="399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3042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6B937-630D-443D-946D-C75F7747C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87209-066B-43F7-A794-F24AF0641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Make your new habit public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Tell others about your exercise goals so you will be more likely to follow through</a:t>
            </a:r>
          </a:p>
        </p:txBody>
      </p:sp>
    </p:spTree>
    <p:extLst>
      <p:ext uri="{BB962C8B-B14F-4D97-AF65-F5344CB8AC3E}">
        <p14:creationId xmlns:p14="http://schemas.microsoft.com/office/powerpoint/2010/main" val="31349174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6B937-630D-443D-946D-C75F7747C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87209-066B-43F7-A794-F24AF0641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7626" y="1386615"/>
            <a:ext cx="7753182" cy="40847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Set an obtainable goal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See if you can exercise every single day for a month</a:t>
            </a:r>
          </a:p>
        </p:txBody>
      </p:sp>
      <p:pic>
        <p:nvPicPr>
          <p:cNvPr id="9218" name="Picture 2" descr="Photo of an older woman walking briskly around a track">
            <a:extLst>
              <a:ext uri="{FF2B5EF4-FFF2-40B4-BE49-F238E27FC236}">
                <a16:creationId xmlns:a16="http://schemas.microsoft.com/office/drawing/2014/main" id="{D1891E58-A4ED-4DB6-892A-8CD8A40A8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92" y="2180496"/>
            <a:ext cx="2804954" cy="421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2138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6B937-630D-443D-946D-C75F7747C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87209-066B-43F7-A794-F24AF0641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400" dirty="0"/>
              <a:t>Track progress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Measuring something helps change it</a:t>
            </a:r>
          </a:p>
          <a:p>
            <a:r>
              <a:rPr lang="en-US" sz="3200" dirty="0"/>
              <a:t>Crossing off something from a to-do list is reinforcing</a:t>
            </a:r>
          </a:p>
          <a:p>
            <a:pPr lvl="1"/>
            <a:r>
              <a:rPr lang="en-US" sz="3000" dirty="0"/>
              <a:t>For example, put a red “X” through every day on your calendar in which you exercise</a:t>
            </a:r>
          </a:p>
        </p:txBody>
      </p:sp>
    </p:spTree>
    <p:extLst>
      <p:ext uri="{BB962C8B-B14F-4D97-AF65-F5344CB8AC3E}">
        <p14:creationId xmlns:p14="http://schemas.microsoft.com/office/powerpoint/2010/main" val="38729336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6B937-630D-443D-946D-C75F7747C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87209-066B-43F7-A794-F24AF0641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Reward yourself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Find a way to reward yourself for all your hard work</a:t>
            </a:r>
          </a:p>
          <a:p>
            <a:pPr lvl="1"/>
            <a:r>
              <a:rPr lang="en-US" sz="3000" dirty="0"/>
              <a:t>For example, “If I exercise every day for a month, I will go to dinner at my favorite restaurant”</a:t>
            </a:r>
          </a:p>
        </p:txBody>
      </p:sp>
    </p:spTree>
    <p:extLst>
      <p:ext uri="{BB962C8B-B14F-4D97-AF65-F5344CB8AC3E}">
        <p14:creationId xmlns:p14="http://schemas.microsoft.com/office/powerpoint/2010/main" val="2465178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3DE54-4B1C-4ACF-A3BC-234369A5D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" sz="4400" dirty="0"/>
              <a:t>Learning Objectives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792D6-87FD-421E-B38A-3CA2C7AF7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3600" dirty="0">
              <a:solidFill>
                <a:srgbClr val="2D3B45"/>
              </a:solidFill>
              <a:highlight>
                <a:srgbClr val="FFFFFF"/>
              </a:highlight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2D3B45"/>
              </a:buClr>
              <a:buSzPts val="2000"/>
              <a:buAutoNum type="arabicPeriod"/>
            </a:pPr>
            <a:r>
              <a:rPr lang="en-US" sz="3600" dirty="0">
                <a:solidFill>
                  <a:srgbClr val="2D3B45"/>
                </a:solidFill>
                <a:highlight>
                  <a:srgbClr val="FFFFFF"/>
                </a:highlight>
              </a:rPr>
              <a:t>Identify reasons why you are motivated to start regular exercise</a:t>
            </a: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2D3B45"/>
              </a:buClr>
              <a:buSzPts val="2000"/>
              <a:buAutoNum type="arabicPeriod"/>
            </a:pPr>
            <a:r>
              <a:rPr lang="en-US" sz="3600" dirty="0">
                <a:solidFill>
                  <a:srgbClr val="2D3B45"/>
                </a:solidFill>
                <a:highlight>
                  <a:srgbClr val="FFFFFF"/>
                </a:highlight>
              </a:rPr>
              <a:t>Master habits that will help you be more successful in following through on regular exercise</a:t>
            </a: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2D3B45"/>
              </a:buClr>
              <a:buSzPts val="2000"/>
              <a:buAutoNum type="arabicPeriod"/>
            </a:pPr>
            <a:r>
              <a:rPr lang="en-US" sz="3600" dirty="0">
                <a:solidFill>
                  <a:srgbClr val="2D3B45"/>
                </a:solidFill>
                <a:highlight>
                  <a:srgbClr val="FFFFFF"/>
                </a:highlight>
              </a:rPr>
              <a:t>Formulate strategies to overcome barriers</a:t>
            </a: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2D3B45"/>
              </a:buClr>
              <a:buSzPts val="2000"/>
              <a:buAutoNum type="arabicPeriod"/>
            </a:pPr>
            <a:r>
              <a:rPr lang="en-US" sz="3600" dirty="0">
                <a:solidFill>
                  <a:srgbClr val="2D3B45"/>
                </a:solidFill>
                <a:highlight>
                  <a:srgbClr val="FFFFFF"/>
                </a:highlight>
              </a:rPr>
              <a:t>Learn about resources available in your community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8074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6B937-630D-443D-946D-C75F7747C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87209-066B-43F7-A794-F24AF0641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10903672" cy="43848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Learn to talk back to negative thoughts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Identify ways to respond to undermining thoughts</a:t>
            </a:r>
          </a:p>
          <a:p>
            <a:pPr lvl="1"/>
            <a:r>
              <a:rPr lang="en-US" sz="2800" dirty="0"/>
              <a:t>For example, if you find yourself thinking, “</a:t>
            </a:r>
            <a:r>
              <a:rPr lang="en-US" sz="2600" dirty="0"/>
              <a:t>I’m not in the mood to walk today. I’ll do it tomorrow,” you could say to yourself, </a:t>
            </a:r>
            <a:r>
              <a:rPr lang="en-US" sz="2800" dirty="0"/>
              <a:t>“I don’t have to be in the mood to take a walk. Mood is irrelevant. I just need to walk, whether I’m in the mood or not” </a:t>
            </a:r>
          </a:p>
        </p:txBody>
      </p:sp>
    </p:spTree>
    <p:extLst>
      <p:ext uri="{BB962C8B-B14F-4D97-AF65-F5344CB8AC3E}">
        <p14:creationId xmlns:p14="http://schemas.microsoft.com/office/powerpoint/2010/main" val="7715064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6B937-630D-443D-946D-C75F7747C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87209-066B-43F7-A794-F24AF0641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Never miss twice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If you break your streak, start up again as soon as possible</a:t>
            </a:r>
          </a:p>
          <a:p>
            <a:r>
              <a:rPr lang="en-US" sz="3200" dirty="0"/>
              <a:t>Missing once is an accident, but missing twice is the unfortunate start of a new habit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42241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9F5D4-706B-4B8F-9516-41B80D1CF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Barriers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3F6B5-6867-4CC5-A43D-CEC30B08B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6076" y="2057400"/>
            <a:ext cx="4914732" cy="45910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/>
              <a:t>Think-pair-share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What kinds of things get in the way of your exercising regularly?</a:t>
            </a:r>
          </a:p>
          <a:p>
            <a:endParaRPr lang="en-US" sz="3200" dirty="0"/>
          </a:p>
          <a:p>
            <a:r>
              <a:rPr lang="en-US" sz="3200" dirty="0"/>
              <a:t>What can you do to overcome those barriers?</a:t>
            </a:r>
          </a:p>
        </p:txBody>
      </p:sp>
      <p:pic>
        <p:nvPicPr>
          <p:cNvPr id="7170" name="Picture 2" descr="6 Tips for Helping an Aging Loved One Start to Exercise">
            <a:extLst>
              <a:ext uri="{FF2B5EF4-FFF2-40B4-BE49-F238E27FC236}">
                <a16:creationId xmlns:a16="http://schemas.microsoft.com/office/drawing/2014/main" id="{3560C8D2-6A0D-4B54-BE25-AA04440C5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92" y="2372648"/>
            <a:ext cx="5674793" cy="378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6018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18419-911B-4378-96F5-FC7962AE9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Overcome your barriers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E89E4-21D6-47D3-9A9D-262143FBE8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As a group, identify five (or so) strategies that seem most effective in overcoming barriers</a:t>
            </a:r>
          </a:p>
        </p:txBody>
      </p:sp>
    </p:spTree>
    <p:extLst>
      <p:ext uri="{BB962C8B-B14F-4D97-AF65-F5344CB8AC3E}">
        <p14:creationId xmlns:p14="http://schemas.microsoft.com/office/powerpoint/2010/main" val="35456554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9F5D4-706B-4B8F-9516-41B80D1CF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Create a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3F6B5-6867-4CC5-A43D-CEC30B08B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Take 2 minutes, to complete the worksheet on setting up your individual exercise plan</a:t>
            </a:r>
          </a:p>
          <a:p>
            <a:endParaRPr lang="en-US" sz="3600" dirty="0"/>
          </a:p>
          <a:p>
            <a:r>
              <a:rPr lang="en-US" sz="3600" dirty="0"/>
              <a:t>Share it with a partner</a:t>
            </a:r>
          </a:p>
        </p:txBody>
      </p:sp>
    </p:spTree>
    <p:extLst>
      <p:ext uri="{BB962C8B-B14F-4D97-AF65-F5344CB8AC3E}">
        <p14:creationId xmlns:p14="http://schemas.microsoft.com/office/powerpoint/2010/main" val="5294808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B4648-85E4-4D74-9C6A-DFEF35A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Available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F27A2-96AA-4D88-A905-3B40891910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What resources exist in your community?</a:t>
            </a:r>
          </a:p>
          <a:p>
            <a:r>
              <a:rPr lang="en-US" sz="2800" dirty="0"/>
              <a:t>Senior centers</a:t>
            </a:r>
          </a:p>
          <a:p>
            <a:r>
              <a:rPr lang="en-US" sz="2800" dirty="0"/>
              <a:t>Silver Sneakers</a:t>
            </a:r>
          </a:p>
          <a:p>
            <a:r>
              <a:rPr lang="en-US" sz="2800" dirty="0"/>
              <a:t>Senior classes at local YMCA or gyms</a:t>
            </a:r>
          </a:p>
          <a:p>
            <a:r>
              <a:rPr lang="en-US" sz="2800" dirty="0"/>
              <a:t>Square dance clubs</a:t>
            </a:r>
          </a:p>
          <a:p>
            <a:r>
              <a:rPr lang="en-US" sz="2800" dirty="0"/>
              <a:t>Strong Bodies through University of Wisconsin-Madison Extension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4079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4BC8C-B975-4E92-888B-7BA3B5F9E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048D2-1D62-4BCA-9FE8-C9C685D9F9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Regular exercise can help us achieve our goals</a:t>
            </a:r>
          </a:p>
          <a:p>
            <a:r>
              <a:rPr lang="en-US" sz="3200" dirty="0"/>
              <a:t>Regular exercise is associated with multiple health benefits</a:t>
            </a:r>
          </a:p>
          <a:p>
            <a:r>
              <a:rPr lang="en-US" sz="3200" dirty="0"/>
              <a:t>Research has identified numerous strategies that make new habits more likely to stick</a:t>
            </a:r>
          </a:p>
          <a:p>
            <a:pPr lvl="1"/>
            <a:r>
              <a:rPr lang="en-US" sz="3200" dirty="0"/>
              <a:t>Which strategies do you think will be most useful to you?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4099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E4EDA-F11F-4F8F-B73F-7B387FAEF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6871B-2890-4DCF-87E6-275FCA152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3032" y="1362808"/>
            <a:ext cx="4917776" cy="35002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Start your new exercise program today while you are feeling inspired!</a:t>
            </a:r>
          </a:p>
        </p:txBody>
      </p:sp>
      <p:pic>
        <p:nvPicPr>
          <p:cNvPr id="4" name="Picture 2" descr="senior Asian couple doing tai chi outside">
            <a:extLst>
              <a:ext uri="{FF2B5EF4-FFF2-40B4-BE49-F238E27FC236}">
                <a16:creationId xmlns:a16="http://schemas.microsoft.com/office/drawing/2014/main" id="{F8F217C4-54E1-409F-91FB-A9DD403C0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86" y="2384962"/>
            <a:ext cx="5734934" cy="319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2506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AC379-A8BF-4FE0-86DB-1B4B5EC0B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85C9A-5C0F-4521-9475-E4D30A6B27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Remember to be kind to yourself …</a:t>
            </a:r>
          </a:p>
          <a:p>
            <a:r>
              <a:rPr lang="en-US" sz="3600" dirty="0"/>
              <a:t>Often takes multiple attempts to successfully start new habit or break old habit</a:t>
            </a:r>
          </a:p>
          <a:p>
            <a:r>
              <a:rPr lang="en-US" sz="3600" dirty="0"/>
              <a:t>Keep trying until it sticks!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32694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8343E-6E2F-43EC-92A2-4E50C4EB4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Additional readings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BF3AE-107B-41D7-935D-339664A883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i="1" dirty="0"/>
              <a:t>Atomic Habits: Tiny Changes, Remarkable Results </a:t>
            </a:r>
            <a:r>
              <a:rPr lang="en-US" sz="3200" dirty="0"/>
              <a:t>by James Clear</a:t>
            </a:r>
          </a:p>
          <a:p>
            <a:endParaRPr lang="en-US" sz="3200" dirty="0"/>
          </a:p>
          <a:p>
            <a:r>
              <a:rPr lang="en-US" sz="3200" i="1" dirty="0"/>
              <a:t>How to Change: The Science of Getting from Where You Are to Where You Want to Be </a:t>
            </a:r>
            <a:r>
              <a:rPr lang="en-US" sz="3200" dirty="0"/>
              <a:t>by Katy Milkman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770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1B216-79CA-4E76-B2A7-87F7A0524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F88A9-660A-439D-B22D-76B762CCF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5676" y="2009774"/>
            <a:ext cx="4305132" cy="4276725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latin typeface="Nunito" panose="020B0604020202020204" charset="0"/>
              </a:rPr>
              <a:t>Caveat: Before starting any new exercise program, consult with your doctor and always start slow</a:t>
            </a:r>
          </a:p>
          <a:p>
            <a:endParaRPr lang="en-US" dirty="0"/>
          </a:p>
        </p:txBody>
      </p:sp>
      <p:pic>
        <p:nvPicPr>
          <p:cNvPr id="5122" name="Picture 2" descr="man in blue and white plaid dress shirt and brown pants walking on gray concrete road">
            <a:extLst>
              <a:ext uri="{FF2B5EF4-FFF2-40B4-BE49-F238E27FC236}">
                <a16:creationId xmlns:a16="http://schemas.microsoft.com/office/drawing/2014/main" id="{DB38437C-3AB2-4ED3-B139-8F60C07CD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92" y="2337855"/>
            <a:ext cx="6147696" cy="410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4523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8343E-6E2F-43EC-92A2-4E50C4EB4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BF3AE-107B-41D7-935D-339664A88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1" y="1121997"/>
            <a:ext cx="4371807" cy="3469054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/>
              <a:t>Thank you!</a:t>
            </a:r>
          </a:p>
          <a:p>
            <a:endParaRPr lang="en-US" dirty="0"/>
          </a:p>
        </p:txBody>
      </p:sp>
      <p:pic>
        <p:nvPicPr>
          <p:cNvPr id="2052" name="Picture 4" descr="Aerobic Exercise Might Help Older Adults with Thinking Problems | WMKY">
            <a:extLst>
              <a:ext uri="{FF2B5EF4-FFF2-40B4-BE49-F238E27FC236}">
                <a16:creationId xmlns:a16="http://schemas.microsoft.com/office/drawing/2014/main" id="{841BD435-9459-4F8C-B1AF-19B7C3902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2360246"/>
            <a:ext cx="6207390" cy="41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473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1E0F2-CC4D-4097-AA9E-32490E7D9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C66CA-0051-4861-823E-D7AD13EFE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1518" y="1523271"/>
            <a:ext cx="4762332" cy="3534503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What are your reasons to start exercising?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 descr="three woman doing yoga inside room">
            <a:extLst>
              <a:ext uri="{FF2B5EF4-FFF2-40B4-BE49-F238E27FC236}">
                <a16:creationId xmlns:a16="http://schemas.microsoft.com/office/drawing/2014/main" id="{447EA25C-EF4A-4863-90E4-D91A9AA39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2561034"/>
            <a:ext cx="5953125" cy="333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400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76B09-C6E7-4C29-B037-B97FF09DD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" sz="3200" dirty="0"/>
              <a:t>What are your reasons to start exercising?</a:t>
            </a:r>
            <a:endParaRPr lang="en-US" sz="3200" dirty="0"/>
          </a:p>
        </p:txBody>
      </p:sp>
      <p:pic>
        <p:nvPicPr>
          <p:cNvPr id="4" name="Google Shape;147;p16">
            <a:extLst>
              <a:ext uri="{FF2B5EF4-FFF2-40B4-BE49-F238E27FC236}">
                <a16:creationId xmlns:a16="http://schemas.microsoft.com/office/drawing/2014/main" id="{8975C738-0F8C-4851-8C3D-518710489F15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 l="25155"/>
          <a:stretch/>
        </p:blipFill>
        <p:spPr>
          <a:xfrm>
            <a:off x="1501583" y="2275288"/>
            <a:ext cx="4594417" cy="410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6;p16">
            <a:extLst>
              <a:ext uri="{FF2B5EF4-FFF2-40B4-BE49-F238E27FC236}">
                <a16:creationId xmlns:a16="http://schemas.microsoft.com/office/drawing/2014/main" id="{70579805-587B-487A-9776-68722D6FB62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7402" r="5597"/>
          <a:stretch/>
        </p:blipFill>
        <p:spPr>
          <a:xfrm>
            <a:off x="6667317" y="2275288"/>
            <a:ext cx="3928305" cy="4108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8640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2AC83-D962-466A-9A8F-830B7965F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Physical activity allows us to fulfill our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94468-BFF3-4E7F-80AB-FC983C44E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Improve health</a:t>
            </a:r>
          </a:p>
          <a:p>
            <a:r>
              <a:rPr lang="en-US" sz="3200" dirty="0"/>
              <a:t>Feel better</a:t>
            </a:r>
          </a:p>
          <a:p>
            <a:r>
              <a:rPr lang="en-US" sz="3200" dirty="0"/>
              <a:t>Prevent age-related declines in functioning</a:t>
            </a:r>
          </a:p>
          <a:p>
            <a:r>
              <a:rPr lang="en-US" sz="3200" dirty="0"/>
              <a:t>Reduce likelihood of injuries</a:t>
            </a:r>
          </a:p>
          <a:p>
            <a:r>
              <a:rPr lang="en-US" sz="3200" dirty="0"/>
              <a:t>Live independently longer</a:t>
            </a:r>
          </a:p>
          <a:p>
            <a:r>
              <a:rPr lang="en-US" sz="3200" dirty="0"/>
              <a:t>Have the ability to spend time with those you care about</a:t>
            </a:r>
          </a:p>
        </p:txBody>
      </p:sp>
    </p:spTree>
    <p:extLst>
      <p:ext uri="{BB962C8B-B14F-4D97-AF65-F5344CB8AC3E}">
        <p14:creationId xmlns:p14="http://schemas.microsoft.com/office/powerpoint/2010/main" val="3953050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010C9-D940-42E7-ACB9-79AB0AEA3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8AFD0-05BB-477E-A05A-18FF791EB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336803"/>
            <a:ext cx="11029615" cy="36783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Research shows regular exercise is associate with lower rates of several illnesses, including:</a:t>
            </a:r>
          </a:p>
          <a:p>
            <a:r>
              <a:rPr lang="en-US" sz="3200" dirty="0"/>
              <a:t>Diabetes</a:t>
            </a:r>
          </a:p>
          <a:p>
            <a:r>
              <a:rPr lang="en-US" sz="3200" dirty="0"/>
              <a:t>Cancer</a:t>
            </a:r>
          </a:p>
          <a:p>
            <a:r>
              <a:rPr lang="en-US" sz="3200" dirty="0"/>
              <a:t>Arthritis</a:t>
            </a:r>
          </a:p>
          <a:p>
            <a:r>
              <a:rPr lang="en-US" sz="3200" dirty="0"/>
              <a:t>Depression</a:t>
            </a:r>
          </a:p>
          <a:p>
            <a:r>
              <a:rPr lang="en-US" sz="3200" dirty="0"/>
              <a:t>Dementia</a:t>
            </a:r>
          </a:p>
        </p:txBody>
      </p:sp>
    </p:spTree>
    <p:extLst>
      <p:ext uri="{BB962C8B-B14F-4D97-AF65-F5344CB8AC3E}">
        <p14:creationId xmlns:p14="http://schemas.microsoft.com/office/powerpoint/2010/main" val="3761606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5E754-EDB7-4F65-8238-EF5C98E18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What are your goals?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7D911-852F-44D2-81CA-196659883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Think-pair-share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600" dirty="0"/>
              <a:t>What does physical activity look like for you now?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600" dirty="0"/>
              <a:t>What do you want it to look like?</a:t>
            </a:r>
          </a:p>
        </p:txBody>
      </p:sp>
    </p:spTree>
    <p:extLst>
      <p:ext uri="{BB962C8B-B14F-4D97-AF65-F5344CB8AC3E}">
        <p14:creationId xmlns:p14="http://schemas.microsoft.com/office/powerpoint/2010/main" val="4250328354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447</TotalTime>
  <Words>1394</Words>
  <Application>Microsoft Office PowerPoint</Application>
  <PresentationFormat>Widescreen</PresentationFormat>
  <Paragraphs>174</Paragraphs>
  <Slides>40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Calibri</vt:lpstr>
      <vt:lpstr>Gill Sans MT</vt:lpstr>
      <vt:lpstr>Lato</vt:lpstr>
      <vt:lpstr>Nunito</vt:lpstr>
      <vt:lpstr>Times New Roman</vt:lpstr>
      <vt:lpstr>Wingdings 2</vt:lpstr>
      <vt:lpstr>Dividend</vt:lpstr>
      <vt:lpstr>Starting an Exercise Habit</vt:lpstr>
      <vt:lpstr>PowerPoint Presentation</vt:lpstr>
      <vt:lpstr>Learning Objectives</vt:lpstr>
      <vt:lpstr>PowerPoint Presentation</vt:lpstr>
      <vt:lpstr>PowerPoint Presentation</vt:lpstr>
      <vt:lpstr>What are your reasons to start exercising?</vt:lpstr>
      <vt:lpstr>Physical activity allows us to fulfill our goals</vt:lpstr>
      <vt:lpstr>PowerPoint Presentation</vt:lpstr>
      <vt:lpstr>What are your goals?</vt:lpstr>
      <vt:lpstr>The problem with Present bias</vt:lpstr>
      <vt:lpstr>Habit formation and behavior change</vt:lpstr>
      <vt:lpstr>PowerPoint Presentation</vt:lpstr>
      <vt:lpstr>How to establish a new habit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Barriers</vt:lpstr>
      <vt:lpstr>Overcome your barriers</vt:lpstr>
      <vt:lpstr>Create a plan</vt:lpstr>
      <vt:lpstr>Available resources</vt:lpstr>
      <vt:lpstr>Summary</vt:lpstr>
      <vt:lpstr>PowerPoint Presentation</vt:lpstr>
      <vt:lpstr>PowerPoint Presentation</vt:lpstr>
      <vt:lpstr>Additional readings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Starting an Exercise Habit</dc:title>
  <dc:creator>Robert Nix</dc:creator>
  <cp:lastModifiedBy>Robert Nix</cp:lastModifiedBy>
  <cp:revision>1</cp:revision>
  <dcterms:created xsi:type="dcterms:W3CDTF">2021-09-06T15:04:47Z</dcterms:created>
  <dcterms:modified xsi:type="dcterms:W3CDTF">2021-09-06T22:33:11Z</dcterms:modified>
</cp:coreProperties>
</file>